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xml" ContentType="application/vnd.openxmlformats-officedocument.presentationml.notesSlide+xml"/>
  <Override PartName="/ppt/tags/tag60.xml" ContentType="application/vnd.openxmlformats-officedocument.presentationml.tags+xml"/>
  <Override PartName="/ppt/notesSlides/notesSlide3.xml" ContentType="application/vnd.openxmlformats-officedocument.presentationml.notesSlide+xml"/>
  <Override PartName="/ppt/tags/tag61.xml" ContentType="application/vnd.openxmlformats-officedocument.presentationml.tags+xml"/>
  <Override PartName="/ppt/notesSlides/notesSlide4.xml" ContentType="application/vnd.openxmlformats-officedocument.presentationml.notesSlide+xml"/>
  <Override PartName="/ppt/tags/tag62.xml" ContentType="application/vnd.openxmlformats-officedocument.presentationml.tags+xml"/>
  <Override PartName="/ppt/notesSlides/notesSlide5.xml" ContentType="application/vnd.openxmlformats-officedocument.presentationml.notesSlide+xml"/>
  <Override PartName="/ppt/tags/tag63.xml" ContentType="application/vnd.openxmlformats-officedocument.presentationml.tags+xml"/>
  <Override PartName="/ppt/notesSlides/notesSlide6.xml" ContentType="application/vnd.openxmlformats-officedocument.presentationml.notesSlide+xml"/>
  <Override PartName="/ppt/tags/tag64.xml" ContentType="application/vnd.openxmlformats-officedocument.presentationml.tags+xml"/>
  <Override PartName="/ppt/notesSlides/notesSlide7.xml" ContentType="application/vnd.openxmlformats-officedocument.presentationml.notesSlide+xml"/>
  <Override PartName="/ppt/tags/tag65.xml" ContentType="application/vnd.openxmlformats-officedocument.presentationml.tags+xml"/>
  <Override PartName="/ppt/notesSlides/notesSlide8.xml" ContentType="application/vnd.openxmlformats-officedocument.presentationml.notesSlide+xml"/>
  <Override PartName="/ppt/tags/tag66.xml" ContentType="application/vnd.openxmlformats-officedocument.presentationml.tags+xml"/>
  <Override PartName="/ppt/notesSlides/notesSlide9.xml" ContentType="application/vnd.openxmlformats-officedocument.presentationml.notesSlide+xml"/>
  <Override PartName="/ppt/tags/tag67.xml" ContentType="application/vnd.openxmlformats-officedocument.presentationml.tags+xml"/>
  <Override PartName="/ppt/notesSlides/notesSlide10.xml" ContentType="application/vnd.openxmlformats-officedocument.presentationml.notesSlide+xml"/>
  <Override PartName="/ppt/tags/tag68.xml" ContentType="application/vnd.openxmlformats-officedocument.presentationml.tags+xml"/>
  <Override PartName="/ppt/notesSlides/notesSlide11.xml" ContentType="application/vnd.openxmlformats-officedocument.presentationml.notesSlide+xml"/>
  <Override PartName="/ppt/tags/tag69.xml" ContentType="application/vnd.openxmlformats-officedocument.presentationml.tags+xml"/>
  <Override PartName="/ppt/notesSlides/notesSlide12.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3.xml" ContentType="application/vnd.openxmlformats-officedocument.presentationml.notesSlide+xml"/>
  <Override PartName="/ppt/tags/tag86.xml" ContentType="application/vnd.openxmlformats-officedocument.presentationml.tags+xml"/>
  <Override PartName="/ppt/notesSlides/notesSlide14.xml" ContentType="application/vnd.openxmlformats-officedocument.presentationml.notesSlide+xml"/>
  <Override PartName="/ppt/tags/tag87.xml" ContentType="application/vnd.openxmlformats-officedocument.presentationml.tags+xml"/>
  <Override PartName="/ppt/notesSlides/notesSlide15.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656" r:id="rId2"/>
    <p:sldId id="657" r:id="rId3"/>
    <p:sldId id="658" r:id="rId4"/>
    <p:sldId id="482" r:id="rId5"/>
    <p:sldId id="529" r:id="rId6"/>
    <p:sldId id="532" r:id="rId7"/>
    <p:sldId id="530" r:id="rId8"/>
    <p:sldId id="548" r:id="rId9"/>
    <p:sldId id="486" r:id="rId10"/>
    <p:sldId id="578" r:id="rId11"/>
    <p:sldId id="579" r:id="rId12"/>
    <p:sldId id="659" r:id="rId13"/>
    <p:sldId id="580" r:id="rId14"/>
    <p:sldId id="488" r:id="rId15"/>
    <p:sldId id="491" r:id="rId16"/>
    <p:sldId id="595" r:id="rId17"/>
    <p:sldId id="596" r:id="rId18"/>
    <p:sldId id="597" r:id="rId19"/>
    <p:sldId id="598" r:id="rId20"/>
    <p:sldId id="599" r:id="rId21"/>
    <p:sldId id="600" r:id="rId22"/>
    <p:sldId id="601" r:id="rId23"/>
    <p:sldId id="602" r:id="rId24"/>
    <p:sldId id="603" r:id="rId25"/>
    <p:sldId id="604" r:id="rId26"/>
    <p:sldId id="605" r:id="rId27"/>
    <p:sldId id="606" r:id="rId28"/>
    <p:sldId id="607" r:id="rId29"/>
    <p:sldId id="608" r:id="rId30"/>
    <p:sldId id="609" r:id="rId31"/>
    <p:sldId id="610" r:id="rId32"/>
    <p:sldId id="611" r:id="rId33"/>
    <p:sldId id="612" r:id="rId34"/>
    <p:sldId id="614" r:id="rId35"/>
    <p:sldId id="613" r:id="rId36"/>
    <p:sldId id="615" r:id="rId37"/>
    <p:sldId id="617" r:id="rId38"/>
    <p:sldId id="616" r:id="rId39"/>
    <p:sldId id="618" r:id="rId40"/>
    <p:sldId id="622" r:id="rId41"/>
    <p:sldId id="623" r:id="rId42"/>
    <p:sldId id="624" r:id="rId43"/>
    <p:sldId id="645" r:id="rId44"/>
    <p:sldId id="646" r:id="rId45"/>
    <p:sldId id="647" r:id="rId46"/>
    <p:sldId id="652" r:id="rId47"/>
    <p:sldId id="653" r:id="rId48"/>
    <p:sldId id="544" r:id="rId49"/>
    <p:sldId id="546"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59">
          <p15:clr>
            <a:srgbClr val="A4A3A4"/>
          </p15:clr>
        </p15:guide>
        <p15:guide id="2" pos="86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oxuan Zeng" initials="xZ"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74EB"/>
    <a:srgbClr val="3B64DA"/>
    <a:srgbClr val="7FA6F2"/>
    <a:srgbClr val="80A6F2"/>
    <a:srgbClr val="7C92B0"/>
    <a:srgbClr val="2D3A4A"/>
    <a:srgbClr val="3C4D63"/>
    <a:srgbClr val="D3DBE5"/>
    <a:srgbClr val="680000"/>
    <a:srgbClr val="FF79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660"/>
  </p:normalViewPr>
  <p:slideViewPr>
    <p:cSldViewPr snapToGrid="0" showGuides="1">
      <p:cViewPr varScale="1">
        <p:scale>
          <a:sx n="109" d="100"/>
          <a:sy n="109" d="100"/>
        </p:scale>
        <p:origin x="965" y="77"/>
      </p:cViewPr>
      <p:guideLst>
        <p:guide orient="horz" pos="2459"/>
        <p:guide pos="8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2022/3/25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2022/3/25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2022/3/25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Picture Placeholder 7"/>
          <p:cNvSpPr>
            <a:spLocks noGrp="1"/>
          </p:cNvSpPr>
          <p:nvPr>
            <p:ph type="pic" sz="quarter" idx="14"/>
          </p:nvPr>
        </p:nvSpPr>
        <p:spPr>
          <a:xfrm>
            <a:off x="392406" y="1281723"/>
            <a:ext cx="1440000" cy="14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2" name="Picture Placeholder 7"/>
          <p:cNvSpPr>
            <a:spLocks noGrp="1"/>
          </p:cNvSpPr>
          <p:nvPr>
            <p:ph type="pic" sz="quarter" idx="15"/>
          </p:nvPr>
        </p:nvSpPr>
        <p:spPr>
          <a:xfrm>
            <a:off x="1966373" y="2848195"/>
            <a:ext cx="1440000" cy="14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1" name="Picture Placeholder 7"/>
          <p:cNvSpPr>
            <a:spLocks noGrp="1"/>
          </p:cNvSpPr>
          <p:nvPr>
            <p:ph type="pic" sz="quarter" idx="16"/>
          </p:nvPr>
        </p:nvSpPr>
        <p:spPr>
          <a:xfrm>
            <a:off x="3540340" y="1306945"/>
            <a:ext cx="5211254" cy="2981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2" name="矩形 1"/>
          <p:cNvSpPr/>
          <p:nvPr userDrawn="1"/>
        </p:nvSpPr>
        <p:spPr>
          <a:xfrm>
            <a:off x="1966373" y="1306945"/>
            <a:ext cx="1440000" cy="14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392406" y="2848195"/>
            <a:ext cx="1440000" cy="14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grpSp>
        <p:nvGrpSpPr>
          <p:cNvPr id="11" name="组合 10"/>
          <p:cNvGrpSpPr/>
          <p:nvPr userDrawn="1"/>
        </p:nvGrpSpPr>
        <p:grpSpPr>
          <a:xfrm>
            <a:off x="0" y="-147138"/>
            <a:ext cx="2064677" cy="1842774"/>
            <a:chOff x="-5645" y="-259647"/>
            <a:chExt cx="3623733" cy="3234269"/>
          </a:xfrm>
        </p:grpSpPr>
        <p:sp>
          <p:nvSpPr>
            <p:cNvPr id="12" name="直角三角形 11"/>
            <p:cNvSpPr/>
            <p:nvPr userDrawn="1"/>
          </p:nvSpPr>
          <p:spPr>
            <a:xfrm rot="5400000">
              <a:off x="-1" y="-1"/>
              <a:ext cx="2449689" cy="24496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flipH="1">
              <a:off x="-5645" y="5643"/>
              <a:ext cx="2946400" cy="2968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46351" y="-259647"/>
              <a:ext cx="1971737" cy="1986847"/>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5" name="组合 14"/>
          <p:cNvGrpSpPr/>
          <p:nvPr userDrawn="1"/>
        </p:nvGrpSpPr>
        <p:grpSpPr>
          <a:xfrm>
            <a:off x="7043426" y="3445370"/>
            <a:ext cx="2100574" cy="1821870"/>
            <a:chOff x="5462910" y="2187220"/>
            <a:chExt cx="3686736" cy="3197580"/>
          </a:xfrm>
        </p:grpSpPr>
        <p:sp>
          <p:nvSpPr>
            <p:cNvPr id="16" name="直角三角形 15"/>
            <p:cNvSpPr/>
            <p:nvPr userDrawn="1"/>
          </p:nvSpPr>
          <p:spPr>
            <a:xfrm rot="16200000">
              <a:off x="6694311" y="2693811"/>
              <a:ext cx="2449689" cy="24496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userDrawn="1"/>
          </p:nvCxnSpPr>
          <p:spPr>
            <a:xfrm flipH="1">
              <a:off x="6203246" y="2187220"/>
              <a:ext cx="2946400" cy="2968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5462910" y="3397953"/>
              <a:ext cx="1971737" cy="19868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 name="Picture Placeholder 7"/>
          <p:cNvSpPr>
            <a:spLocks noGrp="1"/>
          </p:cNvSpPr>
          <p:nvPr>
            <p:ph type="pic" sz="quarter" idx="14"/>
          </p:nvPr>
        </p:nvSpPr>
        <p:spPr>
          <a:xfrm>
            <a:off x="415853" y="1018395"/>
            <a:ext cx="2011680" cy="2011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3" name="Picture Placeholder 7"/>
          <p:cNvSpPr>
            <a:spLocks noGrp="1"/>
          </p:cNvSpPr>
          <p:nvPr>
            <p:ph type="pic" sz="quarter" idx="15"/>
          </p:nvPr>
        </p:nvSpPr>
        <p:spPr>
          <a:xfrm>
            <a:off x="2524808" y="3073917"/>
            <a:ext cx="2011680" cy="2011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4" name="Picture Placeholder 7"/>
          <p:cNvSpPr>
            <a:spLocks noGrp="1"/>
          </p:cNvSpPr>
          <p:nvPr>
            <p:ph type="pic" sz="quarter" idx="16"/>
          </p:nvPr>
        </p:nvSpPr>
        <p:spPr>
          <a:xfrm>
            <a:off x="4633763" y="1018395"/>
            <a:ext cx="2011680" cy="2011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5" name="Picture Placeholder 7"/>
          <p:cNvSpPr>
            <a:spLocks noGrp="1"/>
          </p:cNvSpPr>
          <p:nvPr>
            <p:ph type="pic" sz="quarter" idx="17"/>
          </p:nvPr>
        </p:nvSpPr>
        <p:spPr>
          <a:xfrm>
            <a:off x="6742718" y="3073917"/>
            <a:ext cx="2011680" cy="2011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7" name="矩形 6"/>
          <p:cNvSpPr/>
          <p:nvPr userDrawn="1"/>
        </p:nvSpPr>
        <p:spPr>
          <a:xfrm>
            <a:off x="415853" y="3073917"/>
            <a:ext cx="2011680" cy="2011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524808" y="1018395"/>
            <a:ext cx="2011680" cy="2011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4633763" y="3073917"/>
            <a:ext cx="2011680" cy="2011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6742718" y="1018395"/>
            <a:ext cx="2011680" cy="2011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Picture Placeholder 7"/>
          <p:cNvSpPr>
            <a:spLocks noGrp="1"/>
          </p:cNvSpPr>
          <p:nvPr>
            <p:ph type="pic" sz="quarter" idx="14"/>
          </p:nvPr>
        </p:nvSpPr>
        <p:spPr>
          <a:xfrm>
            <a:off x="258619" y="1245581"/>
            <a:ext cx="2050714" cy="1663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3" name="Picture Placeholder 7"/>
          <p:cNvSpPr>
            <a:spLocks noGrp="1"/>
          </p:cNvSpPr>
          <p:nvPr>
            <p:ph type="pic" sz="quarter" idx="15"/>
          </p:nvPr>
        </p:nvSpPr>
        <p:spPr>
          <a:xfrm>
            <a:off x="2449189" y="1245581"/>
            <a:ext cx="2050714" cy="1663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4" name="Picture Placeholder 7"/>
          <p:cNvSpPr>
            <a:spLocks noGrp="1"/>
          </p:cNvSpPr>
          <p:nvPr>
            <p:ph type="pic" sz="quarter" idx="16"/>
          </p:nvPr>
        </p:nvSpPr>
        <p:spPr>
          <a:xfrm>
            <a:off x="4639759" y="1245581"/>
            <a:ext cx="2050714" cy="1663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5" name="Picture Placeholder 7"/>
          <p:cNvSpPr>
            <a:spLocks noGrp="1"/>
          </p:cNvSpPr>
          <p:nvPr>
            <p:ph type="pic" sz="quarter" idx="17"/>
          </p:nvPr>
        </p:nvSpPr>
        <p:spPr>
          <a:xfrm>
            <a:off x="6830330" y="1245581"/>
            <a:ext cx="2050714" cy="1663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0" name="矩形 9"/>
          <p:cNvSpPr/>
          <p:nvPr userDrawn="1"/>
        </p:nvSpPr>
        <p:spPr>
          <a:xfrm>
            <a:off x="259983" y="2909455"/>
            <a:ext cx="2075266" cy="1339446"/>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a:p>
        </p:txBody>
      </p:sp>
      <p:sp>
        <p:nvSpPr>
          <p:cNvPr id="11" name="矩形 10"/>
          <p:cNvSpPr/>
          <p:nvPr userDrawn="1"/>
        </p:nvSpPr>
        <p:spPr>
          <a:xfrm>
            <a:off x="2450553" y="2909455"/>
            <a:ext cx="2075266" cy="1339446"/>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a:p>
        </p:txBody>
      </p:sp>
      <p:sp>
        <p:nvSpPr>
          <p:cNvPr id="12" name="矩形 11"/>
          <p:cNvSpPr/>
          <p:nvPr userDrawn="1"/>
        </p:nvSpPr>
        <p:spPr>
          <a:xfrm>
            <a:off x="4641123" y="2909455"/>
            <a:ext cx="2075266" cy="1339446"/>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a:p>
        </p:txBody>
      </p:sp>
      <p:sp>
        <p:nvSpPr>
          <p:cNvPr id="13" name="矩形 12"/>
          <p:cNvSpPr/>
          <p:nvPr userDrawn="1"/>
        </p:nvSpPr>
        <p:spPr>
          <a:xfrm>
            <a:off x="6831693" y="2909455"/>
            <a:ext cx="2075266" cy="1339446"/>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t>2022/3/25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2022/3/25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2022/3/25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t>2022/3/25</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5" Type="http://schemas.openxmlformats.org/officeDocument/2006/relationships/tags" Target="../tags/tag28.xml"/><Relationship Id="rId10" Type="http://schemas.openxmlformats.org/officeDocument/2006/relationships/tags" Target="../tags/tag33.xml"/><Relationship Id="rId4" Type="http://schemas.openxmlformats.org/officeDocument/2006/relationships/tags" Target="../tags/tag27.xml"/><Relationship Id="rId9" Type="http://schemas.openxmlformats.org/officeDocument/2006/relationships/tags" Target="../tags/tag32.xml"/></Relationships>
</file>

<file path=ppt/slides/_rels/slide11.xml.rels><?xml version="1.0" encoding="UTF-8" standalone="yes"?>
<Relationships xmlns="http://schemas.openxmlformats.org/package/2006/relationships"><Relationship Id="rId8" Type="http://schemas.openxmlformats.org/officeDocument/2006/relationships/tags" Target="../tags/tag42.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8.xml"/><Relationship Id="rId7" Type="http://schemas.openxmlformats.org/officeDocument/2006/relationships/image" Target="../media/image7.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Layout" Target="../slideLayouts/slideLayout2.xml"/><Relationship Id="rId5" Type="http://schemas.openxmlformats.org/officeDocument/2006/relationships/tags" Target="../tags/tag50.xml"/><Relationship Id="rId4" Type="http://schemas.openxmlformats.org/officeDocument/2006/relationships/tags" Target="../tags/tag49.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1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2.xml"/><Relationship Id="rId5" Type="http://schemas.openxmlformats.org/officeDocument/2006/relationships/tags" Target="../tags/tag56.xml"/><Relationship Id="rId4" Type="http://schemas.openxmlformats.org/officeDocument/2006/relationships/tags" Target="../tags/tag55.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0.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3.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69.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85.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86.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87.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88.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jpe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jpe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19.xml"/><Relationship Id="rId7"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rot="2700000">
            <a:off x="2146432" y="1265382"/>
            <a:ext cx="1639165" cy="1639165"/>
          </a:xfrm>
          <a:prstGeom prst="rect">
            <a:avLst/>
          </a:prstGeom>
          <a:noFill/>
          <a:ln w="19050">
            <a:solidFill>
              <a:srgbClr val="3B64D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4" name="矩形 13"/>
          <p:cNvSpPr/>
          <p:nvPr/>
        </p:nvSpPr>
        <p:spPr>
          <a:xfrm rot="2700000">
            <a:off x="283642" y="-78311"/>
            <a:ext cx="1216800" cy="1216800"/>
          </a:xfrm>
          <a:prstGeom prst="rect">
            <a:avLst/>
          </a:prstGeom>
          <a:noFill/>
          <a:ln w="19050">
            <a:solidFill>
              <a:srgbClr val="3B64D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8" name="PA_矩形 7"/>
          <p:cNvSpPr/>
          <p:nvPr>
            <p:custDataLst>
              <p:tags r:id="rId2"/>
            </p:custDataLst>
          </p:nvPr>
        </p:nvSpPr>
        <p:spPr>
          <a:xfrm>
            <a:off x="3884295" y="1596390"/>
            <a:ext cx="5066030" cy="2306955"/>
          </a:xfrm>
          <a:prstGeom prst="rect">
            <a:avLst/>
          </a:prstGeom>
        </p:spPr>
        <p:txBody>
          <a:bodyPr wrap="square">
            <a:spAutoFit/>
          </a:bodyPr>
          <a:lstStyle/>
          <a:p>
            <a:pPr marL="0" marR="0" lvl="0" indent="0" algn="ctr" defTabSz="685800" rtl="0" fontAlgn="auto">
              <a:lnSpc>
                <a:spcPct val="120000"/>
              </a:lnSpc>
              <a:spcBef>
                <a:spcPts val="0"/>
              </a:spcBef>
              <a:spcAft>
                <a:spcPts val="0"/>
              </a:spcAft>
              <a:buClrTx/>
              <a:buSzTx/>
              <a:buFontTx/>
              <a:buNone/>
              <a:defRPr/>
            </a:pPr>
            <a:r>
              <a:rPr kumimoji="0" lang="zh-CN" altLang="en-US" sz="4000" b="1" i="0" u="none" strike="noStrike" kern="0" cap="none" spc="0" normalizeH="0" baseline="0" noProof="0">
                <a:ln>
                  <a:noFill/>
                </a:ln>
                <a:solidFill>
                  <a:srgbClr val="3C4D63"/>
                </a:solidFill>
                <a:effectLst/>
                <a:uLnTx/>
                <a:uFillTx/>
                <a:latin typeface="黑体" panose="02010609060101010101" charset="-122"/>
                <a:ea typeface="黑体" panose="02010609060101010101" charset="-122"/>
                <a:cs typeface="黑体" panose="02010609060101010101" charset="-122"/>
              </a:rPr>
              <a:t>模块二</a:t>
            </a:r>
          </a:p>
          <a:p>
            <a:pPr marL="0" marR="0" lvl="0" indent="0" algn="ctr" defTabSz="685800" rtl="0" fontAlgn="auto">
              <a:lnSpc>
                <a:spcPct val="120000"/>
              </a:lnSpc>
              <a:spcBef>
                <a:spcPts val="0"/>
              </a:spcBef>
              <a:spcAft>
                <a:spcPts val="0"/>
              </a:spcAft>
              <a:buClrTx/>
              <a:buSzTx/>
              <a:buFontTx/>
              <a:buNone/>
              <a:defRPr/>
            </a:pPr>
            <a:r>
              <a:rPr kumimoji="0" lang="zh-CN" altLang="en-US" sz="4000" b="1" i="0" u="none" strike="noStrike" kern="0" cap="none" spc="0" normalizeH="0" baseline="0" noProof="0">
                <a:ln>
                  <a:noFill/>
                </a:ln>
                <a:solidFill>
                  <a:srgbClr val="3C4D63"/>
                </a:solidFill>
                <a:effectLst/>
                <a:uLnTx/>
                <a:uFillTx/>
                <a:latin typeface="黑体" panose="02010609060101010101" charset="-122"/>
                <a:ea typeface="黑体" panose="02010609060101010101" charset="-122"/>
                <a:cs typeface="黑体" panose="02010609060101010101" charset="-122"/>
              </a:rPr>
              <a:t>电商网站二级页面内容版块制作</a:t>
            </a:r>
          </a:p>
        </p:txBody>
      </p:sp>
      <p:sp>
        <p:nvSpPr>
          <p:cNvPr id="2" name="直角三角形 1"/>
          <p:cNvSpPr/>
          <p:nvPr/>
        </p:nvSpPr>
        <p:spPr>
          <a:xfrm>
            <a:off x="0" y="1"/>
            <a:ext cx="5143500" cy="5143500"/>
          </a:xfrm>
          <a:prstGeom prst="rtTriangle">
            <a:avLst/>
          </a:prstGeom>
          <a:solidFill>
            <a:srgbClr val="7FA6F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20" name="直角三角形 19"/>
          <p:cNvSpPr/>
          <p:nvPr/>
        </p:nvSpPr>
        <p:spPr>
          <a:xfrm rot="13500000">
            <a:off x="-1322540" y="1944458"/>
            <a:ext cx="2645081" cy="2645081"/>
          </a:xfrm>
          <a:prstGeom prst="rtTriangle">
            <a:avLst/>
          </a:prstGeom>
          <a:solidFill>
            <a:srgbClr val="3B64DA"/>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rot="2700000">
            <a:off x="780606" y="2341779"/>
            <a:ext cx="1619549" cy="1619549"/>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7" name="菱形 16"/>
          <p:cNvSpPr>
            <a:spLocks noChangeAspect="1"/>
          </p:cNvSpPr>
          <p:nvPr/>
        </p:nvSpPr>
        <p:spPr>
          <a:xfrm>
            <a:off x="508635" y="2078355"/>
            <a:ext cx="2158365" cy="2138045"/>
          </a:xfrm>
          <a:prstGeom prst="diamond">
            <a:avLst/>
          </a:prstGeom>
          <a:blipFill rotWithShape="1">
            <a:blip r:embed="rId4"/>
            <a:stretch>
              <a:fillRect/>
            </a:stretch>
          </a:blip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13" name="矩形 12"/>
          <p:cNvSpPr/>
          <p:nvPr/>
        </p:nvSpPr>
        <p:spPr>
          <a:xfrm rot="2700000">
            <a:off x="753279" y="1584773"/>
            <a:ext cx="1182276" cy="1182276"/>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直角三角形 2"/>
          <p:cNvSpPr/>
          <p:nvPr/>
        </p:nvSpPr>
        <p:spPr>
          <a:xfrm rot="13500000">
            <a:off x="-1221833" y="-203998"/>
            <a:ext cx="2411591" cy="2411591"/>
          </a:xfrm>
          <a:prstGeom prst="rtTriangle">
            <a:avLst/>
          </a:prstGeom>
          <a:solidFill>
            <a:srgbClr val="80A6F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1" name="矩形 20"/>
          <p:cNvSpPr/>
          <p:nvPr/>
        </p:nvSpPr>
        <p:spPr>
          <a:xfrm rot="2700000">
            <a:off x="2710609" y="3018784"/>
            <a:ext cx="1201831" cy="1201831"/>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2" name="矩形 21"/>
          <p:cNvSpPr/>
          <p:nvPr/>
        </p:nvSpPr>
        <p:spPr>
          <a:xfrm rot="2700000">
            <a:off x="1369060" y="1175385"/>
            <a:ext cx="1957070" cy="1957070"/>
          </a:xfrm>
          <a:prstGeom prst="rect">
            <a:avLst/>
          </a:prstGeom>
          <a:solidFill>
            <a:srgbClr val="7FA6F2"/>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1" name="菱形 10"/>
          <p:cNvSpPr>
            <a:spLocks noChangeAspect="1"/>
          </p:cNvSpPr>
          <p:nvPr/>
        </p:nvSpPr>
        <p:spPr>
          <a:xfrm>
            <a:off x="2519045" y="2825750"/>
            <a:ext cx="1606550" cy="1588135"/>
          </a:xfrm>
          <a:prstGeom prst="diamond">
            <a:avLst/>
          </a:prstGeom>
          <a:blipFill rotWithShape="1">
            <a:blip r:embed="rId5"/>
            <a:stretch>
              <a:fillRect/>
            </a:stretch>
          </a:blip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9" name="文本框 8"/>
          <p:cNvSpPr txBox="1"/>
          <p:nvPr/>
        </p:nvSpPr>
        <p:spPr>
          <a:xfrm>
            <a:off x="6871970" y="243205"/>
            <a:ext cx="2159635" cy="337185"/>
          </a:xfrm>
          <a:prstGeom prst="rect">
            <a:avLst/>
          </a:prstGeom>
          <a:noFill/>
        </p:spPr>
        <p:txBody>
          <a:bodyPr wrap="square" rtlCol="0">
            <a:spAutoFit/>
          </a:bodyPr>
          <a:lstStyle/>
          <a:p>
            <a:r>
              <a:rPr lang="zh-CN" altLang="en-US" sz="1600" b="1">
                <a:solidFill>
                  <a:schemeClr val="bg1">
                    <a:lumMod val="50000"/>
                  </a:schemeClr>
                </a:solidFill>
                <a:latin typeface="黑体" panose="02010609060101010101" charset="-122"/>
                <a:ea typeface="黑体" panose="02010609060101010101" charset="-122"/>
                <a:cs typeface="黑体" panose="02010609060101010101" charset="-122"/>
              </a:rPr>
              <a:t>《</a:t>
            </a:r>
            <a:r>
              <a:rPr lang="en-US" altLang="zh-CN" sz="1600" b="1">
                <a:solidFill>
                  <a:schemeClr val="bg1">
                    <a:lumMod val="50000"/>
                  </a:schemeClr>
                </a:solidFill>
                <a:latin typeface="黑体" panose="02010609060101010101" charset="-122"/>
                <a:ea typeface="黑体" panose="02010609060101010101" charset="-122"/>
                <a:cs typeface="黑体" panose="02010609060101010101" charset="-122"/>
              </a:rPr>
              <a:t>web</a:t>
            </a:r>
            <a:r>
              <a:rPr lang="zh-CN" altLang="en-US" sz="1600" b="1">
                <a:solidFill>
                  <a:schemeClr val="bg1">
                    <a:lumMod val="50000"/>
                  </a:schemeClr>
                </a:solidFill>
                <a:latin typeface="黑体" panose="02010609060101010101" charset="-122"/>
                <a:ea typeface="黑体" panose="02010609060101010101" charset="-122"/>
                <a:cs typeface="黑体" panose="02010609060101010101" charset="-122"/>
              </a:rPr>
              <a:t>前端基础》</a:t>
            </a:r>
          </a:p>
        </p:txBody>
      </p:sp>
      <p:pic>
        <p:nvPicPr>
          <p:cNvPr id="23" name="图片 22" descr="20210312163356_657703"/>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4269740" y="167005"/>
            <a:ext cx="2526665" cy="518795"/>
          </a:xfrm>
          <a:prstGeom prst="rect">
            <a:avLst/>
          </a:prstGeom>
        </p:spPr>
      </p:pic>
      <p:sp>
        <p:nvSpPr>
          <p:cNvPr id="25" name="流程图: 过程 24"/>
          <p:cNvSpPr/>
          <p:nvPr/>
        </p:nvSpPr>
        <p:spPr>
          <a:xfrm>
            <a:off x="6880225" y="304165"/>
            <a:ext cx="36000" cy="216000"/>
          </a:xfrm>
          <a:prstGeom prst="flowChartProcess">
            <a:avLst/>
          </a:prstGeom>
          <a:solidFill>
            <a:srgbClr val="BA4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pic>
        <p:nvPicPr>
          <p:cNvPr id="4" name="图片 3" descr="8c3b413800f64c245bf708982ae5c944"/>
          <p:cNvPicPr>
            <a:picLocks noChangeAspect="1"/>
          </p:cNvPicPr>
          <p:nvPr/>
        </p:nvPicPr>
        <p:blipFill>
          <a:blip r:embed="rId7"/>
          <a:stretch>
            <a:fillRect/>
          </a:stretch>
        </p:blipFill>
        <p:spPr>
          <a:xfrm>
            <a:off x="1017270" y="819150"/>
            <a:ext cx="2656205" cy="2657475"/>
          </a:xfrm>
          <a:prstGeom prst="diamond">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mn-cs"/>
              </a:rPr>
              <a:t>预备知识</a:t>
            </a:r>
          </a:p>
        </p:txBody>
      </p:sp>
      <p:sp>
        <p:nvSpPr>
          <p:cNvPr id="2" name="矩形 1"/>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MH_Other_1"/>
          <p:cNvSpPr/>
          <p:nvPr>
            <p:custDataLst>
              <p:tags r:id="rId2"/>
            </p:custDataLst>
          </p:nvPr>
        </p:nvSpPr>
        <p:spPr>
          <a:xfrm>
            <a:off x="1110933" y="1786573"/>
            <a:ext cx="704850" cy="730250"/>
          </a:xfrm>
          <a:prstGeom prst="rect">
            <a:avLst/>
          </a:prstGeom>
          <a:solidFill>
            <a:srgbClr val="8ED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trike="noStrike" noProof="1">
              <a:solidFill>
                <a:srgbClr val="FFFFFF"/>
              </a:solidFill>
              <a:ea typeface="微软雅黑" panose="020B0503020204020204" charset="-122"/>
            </a:endParaRPr>
          </a:p>
        </p:txBody>
      </p:sp>
      <p:sp>
        <p:nvSpPr>
          <p:cNvPr id="16" name="MH_Other_2"/>
          <p:cNvSpPr/>
          <p:nvPr>
            <p:custDataLst>
              <p:tags r:id="rId3"/>
            </p:custDataLst>
          </p:nvPr>
        </p:nvSpPr>
        <p:spPr>
          <a:xfrm>
            <a:off x="975995" y="1646873"/>
            <a:ext cx="974725"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8ED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trike="noStrike" noProof="1">
              <a:ea typeface="微软雅黑" panose="020B0503020204020204" charset="-122"/>
            </a:endParaRPr>
          </a:p>
        </p:txBody>
      </p:sp>
      <p:sp>
        <p:nvSpPr>
          <p:cNvPr id="120837" name="MH_SubTitle_1"/>
          <p:cNvSpPr txBox="1"/>
          <p:nvPr>
            <p:custDataLst>
              <p:tags r:id="rId4"/>
            </p:custDataLst>
          </p:nvPr>
        </p:nvSpPr>
        <p:spPr>
          <a:xfrm>
            <a:off x="2134870" y="1338898"/>
            <a:ext cx="5108575" cy="493712"/>
          </a:xfrm>
          <a:prstGeom prst="rect">
            <a:avLst/>
          </a:prstGeom>
          <a:noFill/>
          <a:ln w="9525">
            <a:noFill/>
          </a:ln>
        </p:spPr>
        <p:txBody>
          <a:bodyPr lIns="0" tIns="0" rIns="0" bIns="0" anchor="b"/>
          <a:lstStyle/>
          <a:p>
            <a:r>
              <a:rPr lang="da-DK" altLang="zh-CN" sz="2000" b="1">
                <a:solidFill>
                  <a:srgbClr val="57C0EF"/>
                </a:solidFill>
                <a:latin typeface="Calibri" panose="020F0502020204030204" charset="0"/>
                <a:ea typeface="微软雅黑" panose="020B0503020204020204" charset="-122"/>
              </a:rPr>
              <a:t>margin</a:t>
            </a:r>
            <a:endParaRPr lang="zh-CN" altLang="en-US" sz="2000" b="1">
              <a:solidFill>
                <a:srgbClr val="57C0EF"/>
              </a:solidFill>
              <a:latin typeface="Calibri" panose="020F0502020204030204" charset="0"/>
              <a:ea typeface="微软雅黑" panose="020B0503020204020204" charset="-122"/>
            </a:endParaRPr>
          </a:p>
        </p:txBody>
      </p:sp>
      <p:sp>
        <p:nvSpPr>
          <p:cNvPr id="120838" name="MH_Text_1"/>
          <p:cNvSpPr txBox="1"/>
          <p:nvPr>
            <p:custDataLst>
              <p:tags r:id="rId5"/>
            </p:custDataLst>
          </p:nvPr>
        </p:nvSpPr>
        <p:spPr>
          <a:xfrm>
            <a:off x="2134870" y="1870710"/>
            <a:ext cx="6304280" cy="1247775"/>
          </a:xfrm>
          <a:prstGeom prst="rect">
            <a:avLst/>
          </a:prstGeom>
          <a:noFill/>
          <a:ln w="9525">
            <a:noFill/>
          </a:ln>
        </p:spPr>
        <p:txBody>
          <a:bodyPr lIns="0" tIns="0" rIns="0" bIns="0" anchor="t"/>
          <a:lstStyle/>
          <a:p>
            <a:pPr>
              <a:lnSpc>
                <a:spcPct val="120000"/>
              </a:lnSpc>
            </a:pPr>
            <a:r>
              <a:rPr lang="da-DK" altLang="zh-CN">
                <a:solidFill>
                  <a:srgbClr val="595959"/>
                </a:solidFill>
                <a:latin typeface="Arial" panose="020B0604020202020204" pitchFamily="34" charset="0"/>
                <a:ea typeface="微软雅黑" panose="020B0503020204020204" charset="-122"/>
              </a:rPr>
              <a:t>设置盒子模型的外边框与其他元素的距离</a:t>
            </a:r>
            <a:r>
              <a:rPr lang="zh-CN" altLang="da-DK">
                <a:solidFill>
                  <a:srgbClr val="595959"/>
                </a:solidFill>
                <a:latin typeface="Arial" panose="020B0604020202020204" pitchFamily="34" charset="0"/>
                <a:ea typeface="微软雅黑" panose="020B0503020204020204" charset="-122"/>
              </a:rPr>
              <a:t>。</a:t>
            </a:r>
          </a:p>
          <a:p>
            <a:pPr>
              <a:lnSpc>
                <a:spcPct val="120000"/>
              </a:lnSpc>
            </a:pPr>
            <a:r>
              <a:rPr lang="da-DK" altLang="zh-CN">
                <a:solidFill>
                  <a:srgbClr val="595959"/>
                </a:solidFill>
                <a:latin typeface="Arial" panose="020B0604020202020204" pitchFamily="34" charset="0"/>
                <a:ea typeface="微软雅黑" panose="020B0503020204020204" charset="-122"/>
              </a:rPr>
              <a:t>例如：“margin-left:10px;”设置外边框与左边元素的距离为10像素。</a:t>
            </a:r>
          </a:p>
        </p:txBody>
      </p:sp>
      <p:sp>
        <p:nvSpPr>
          <p:cNvPr id="17" name="MH_Other_3"/>
          <p:cNvSpPr/>
          <p:nvPr>
            <p:custDataLst>
              <p:tags r:id="rId6"/>
            </p:custDataLst>
          </p:nvPr>
        </p:nvSpPr>
        <p:spPr>
          <a:xfrm>
            <a:off x="1110933" y="3392488"/>
            <a:ext cx="704850" cy="730250"/>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trike="noStrike" noProof="1">
              <a:solidFill>
                <a:srgbClr val="FFFFFF"/>
              </a:solidFill>
              <a:ea typeface="微软雅黑" panose="020B0503020204020204" charset="-122"/>
            </a:endParaRPr>
          </a:p>
        </p:txBody>
      </p:sp>
      <p:sp>
        <p:nvSpPr>
          <p:cNvPr id="18" name="MH_Other_4"/>
          <p:cNvSpPr/>
          <p:nvPr>
            <p:custDataLst>
              <p:tags r:id="rId7"/>
            </p:custDataLst>
          </p:nvPr>
        </p:nvSpPr>
        <p:spPr>
          <a:xfrm>
            <a:off x="975995" y="3252788"/>
            <a:ext cx="974725"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trike="noStrike" noProof="1">
              <a:ea typeface="微软雅黑" panose="020B0503020204020204" charset="-122"/>
            </a:endParaRPr>
          </a:p>
        </p:txBody>
      </p:sp>
      <p:sp>
        <p:nvSpPr>
          <p:cNvPr id="120841" name="MH_SubTitle_2"/>
          <p:cNvSpPr txBox="1"/>
          <p:nvPr>
            <p:custDataLst>
              <p:tags r:id="rId8"/>
            </p:custDataLst>
          </p:nvPr>
        </p:nvSpPr>
        <p:spPr>
          <a:xfrm>
            <a:off x="2134870" y="2984500"/>
            <a:ext cx="5108575" cy="493713"/>
          </a:xfrm>
          <a:prstGeom prst="rect">
            <a:avLst/>
          </a:prstGeom>
          <a:noFill/>
          <a:ln w="9525">
            <a:noFill/>
          </a:ln>
        </p:spPr>
        <p:txBody>
          <a:bodyPr lIns="0" tIns="0" rIns="0" bIns="0" anchor="b"/>
          <a:lstStyle/>
          <a:p>
            <a:r>
              <a:rPr lang="da-DK" altLang="zh-CN" sz="2000" b="1">
                <a:solidFill>
                  <a:srgbClr val="3B64DA"/>
                </a:solidFill>
                <a:latin typeface="Calibri" panose="020F0502020204030204" charset="0"/>
                <a:ea typeface="微软雅黑" panose="020B0503020204020204" charset="-122"/>
              </a:rPr>
              <a:t>border</a:t>
            </a:r>
          </a:p>
        </p:txBody>
      </p:sp>
      <p:sp>
        <p:nvSpPr>
          <p:cNvPr id="120842" name="MH_Text_2"/>
          <p:cNvSpPr txBox="1"/>
          <p:nvPr>
            <p:custDataLst>
              <p:tags r:id="rId9"/>
            </p:custDataLst>
          </p:nvPr>
        </p:nvSpPr>
        <p:spPr>
          <a:xfrm>
            <a:off x="2134870" y="3514725"/>
            <a:ext cx="6304280" cy="1247775"/>
          </a:xfrm>
          <a:prstGeom prst="rect">
            <a:avLst/>
          </a:prstGeom>
          <a:noFill/>
          <a:ln w="9525">
            <a:noFill/>
          </a:ln>
        </p:spPr>
        <p:txBody>
          <a:bodyPr lIns="0" tIns="0" rIns="0" bIns="0" anchor="t"/>
          <a:lstStyle/>
          <a:p>
            <a:pPr>
              <a:lnSpc>
                <a:spcPct val="120000"/>
              </a:lnSpc>
            </a:pPr>
            <a:r>
              <a:rPr lang="da-DK" altLang="zh-CN">
                <a:solidFill>
                  <a:srgbClr val="595959"/>
                </a:solidFill>
                <a:latin typeface="Arial" panose="020B0604020202020204" pitchFamily="34" charset="0"/>
                <a:ea typeface="微软雅黑" panose="020B0503020204020204" charset="-122"/>
              </a:rPr>
              <a:t>设置盒子模型的边框粗细、边框样式、边框颜色</a:t>
            </a:r>
            <a:r>
              <a:rPr lang="zh-CN" altLang="da-DK">
                <a:solidFill>
                  <a:srgbClr val="595959"/>
                </a:solidFill>
                <a:latin typeface="Arial" panose="020B0604020202020204" pitchFamily="34" charset="0"/>
                <a:ea typeface="微软雅黑" panose="020B0503020204020204" charset="-122"/>
              </a:rPr>
              <a:t>。</a:t>
            </a:r>
          </a:p>
          <a:p>
            <a:pPr>
              <a:lnSpc>
                <a:spcPct val="120000"/>
              </a:lnSpc>
            </a:pPr>
            <a:r>
              <a:rPr lang="da-DK" altLang="zh-CN">
                <a:solidFill>
                  <a:srgbClr val="595959"/>
                </a:solidFill>
                <a:latin typeface="Arial" panose="020B0604020202020204" pitchFamily="34" charset="0"/>
                <a:ea typeface="微软雅黑" panose="020B0503020204020204" charset="-122"/>
              </a:rPr>
              <a:t>例如：“border:1px solid black;”设置边框为1像素的实线黑色边框。</a:t>
            </a:r>
          </a:p>
        </p:txBody>
      </p:sp>
      <p:sp>
        <p:nvSpPr>
          <p:cNvPr id="20" name="MH_Other_5"/>
          <p:cNvSpPr/>
          <p:nvPr>
            <p:custDataLst>
              <p:tags r:id="rId10"/>
            </p:custDataLst>
          </p:nvPr>
        </p:nvSpPr>
        <p:spPr bwMode="auto">
          <a:xfrm>
            <a:off x="1258570" y="1956435"/>
            <a:ext cx="398463" cy="39687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strike="noStrike" noProof="1">
              <a:solidFill>
                <a:srgbClr val="FFFFFF"/>
              </a:solidFill>
              <a:latin typeface="+mn-lt"/>
              <a:ea typeface="+mn-ea"/>
            </a:endParaRPr>
          </a:p>
        </p:txBody>
      </p:sp>
      <p:sp>
        <p:nvSpPr>
          <p:cNvPr id="23" name="MH_Other_6"/>
          <p:cNvSpPr>
            <a:spLocks noChangeAspect="1"/>
          </p:cNvSpPr>
          <p:nvPr>
            <p:custDataLst>
              <p:tags r:id="rId11"/>
            </p:custDataLst>
          </p:nvPr>
        </p:nvSpPr>
        <p:spPr bwMode="auto">
          <a:xfrm>
            <a:off x="1276033" y="3560763"/>
            <a:ext cx="396875" cy="39370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strike="noStrike" noProof="1">
              <a:solidFill>
                <a:srgbClr val="FFFFFF"/>
              </a:solidFill>
              <a:latin typeface="+mn-lt"/>
              <a:ea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mn-cs"/>
              </a:rPr>
              <a:t>预备知识</a:t>
            </a:r>
          </a:p>
        </p:txBody>
      </p:sp>
      <p:sp>
        <p:nvSpPr>
          <p:cNvPr id="2" name="矩形 1"/>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MH_Other_1"/>
          <p:cNvSpPr/>
          <p:nvPr>
            <p:custDataLst>
              <p:tags r:id="rId2"/>
            </p:custDataLst>
          </p:nvPr>
        </p:nvSpPr>
        <p:spPr>
          <a:xfrm>
            <a:off x="1110933" y="1786573"/>
            <a:ext cx="704850" cy="730250"/>
          </a:xfrm>
          <a:prstGeom prst="rect">
            <a:avLst/>
          </a:prstGeom>
          <a:solidFill>
            <a:srgbClr val="8ED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trike="noStrike" noProof="1">
              <a:solidFill>
                <a:srgbClr val="FFFFFF"/>
              </a:solidFill>
              <a:ea typeface="微软雅黑" panose="020B0503020204020204" charset="-122"/>
            </a:endParaRPr>
          </a:p>
        </p:txBody>
      </p:sp>
      <p:sp>
        <p:nvSpPr>
          <p:cNvPr id="16" name="MH_Other_2"/>
          <p:cNvSpPr/>
          <p:nvPr>
            <p:custDataLst>
              <p:tags r:id="rId3"/>
            </p:custDataLst>
          </p:nvPr>
        </p:nvSpPr>
        <p:spPr>
          <a:xfrm>
            <a:off x="975995" y="1646873"/>
            <a:ext cx="974725"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8ED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trike="noStrike" noProof="1">
              <a:ea typeface="微软雅黑" panose="020B0503020204020204" charset="-122"/>
            </a:endParaRPr>
          </a:p>
        </p:txBody>
      </p:sp>
      <p:sp>
        <p:nvSpPr>
          <p:cNvPr id="120837" name="MH_SubTitle_1"/>
          <p:cNvSpPr txBox="1"/>
          <p:nvPr>
            <p:custDataLst>
              <p:tags r:id="rId4"/>
            </p:custDataLst>
          </p:nvPr>
        </p:nvSpPr>
        <p:spPr>
          <a:xfrm>
            <a:off x="2134870" y="1415098"/>
            <a:ext cx="5108575" cy="493712"/>
          </a:xfrm>
          <a:prstGeom prst="rect">
            <a:avLst/>
          </a:prstGeom>
          <a:noFill/>
          <a:ln w="9525">
            <a:noFill/>
          </a:ln>
        </p:spPr>
        <p:txBody>
          <a:bodyPr lIns="0" tIns="0" rIns="0" bIns="0" anchor="b"/>
          <a:lstStyle/>
          <a:p>
            <a:r>
              <a:rPr lang="da-DK" altLang="zh-CN" sz="2000" b="1">
                <a:solidFill>
                  <a:srgbClr val="57C0EF"/>
                </a:solidFill>
                <a:latin typeface="Calibri" panose="020F0502020204030204" charset="0"/>
                <a:ea typeface="微软雅黑" panose="020B0503020204020204" charset="-122"/>
              </a:rPr>
              <a:t>padding</a:t>
            </a:r>
            <a:endParaRPr lang="zh-CN" altLang="en-US" sz="2000" b="1">
              <a:solidFill>
                <a:srgbClr val="57C0EF"/>
              </a:solidFill>
              <a:latin typeface="Calibri" panose="020F0502020204030204" charset="0"/>
              <a:ea typeface="微软雅黑" panose="020B0503020204020204" charset="-122"/>
            </a:endParaRPr>
          </a:p>
        </p:txBody>
      </p:sp>
      <p:sp>
        <p:nvSpPr>
          <p:cNvPr id="120838" name="MH_Text_1"/>
          <p:cNvSpPr txBox="1"/>
          <p:nvPr>
            <p:custDataLst>
              <p:tags r:id="rId5"/>
            </p:custDataLst>
          </p:nvPr>
        </p:nvSpPr>
        <p:spPr>
          <a:xfrm>
            <a:off x="2134870" y="1946910"/>
            <a:ext cx="6304280" cy="1247775"/>
          </a:xfrm>
          <a:prstGeom prst="rect">
            <a:avLst/>
          </a:prstGeom>
          <a:noFill/>
          <a:ln w="9525">
            <a:noFill/>
          </a:ln>
        </p:spPr>
        <p:txBody>
          <a:bodyPr lIns="0" tIns="0" rIns="0" bIns="0" anchor="t"/>
          <a:lstStyle/>
          <a:p>
            <a:pPr>
              <a:lnSpc>
                <a:spcPct val="120000"/>
              </a:lnSpc>
            </a:pPr>
            <a:r>
              <a:rPr>
                <a:solidFill>
                  <a:srgbClr val="595959"/>
                </a:solidFill>
                <a:latin typeface="Arial" panose="020B0604020202020204" pitchFamily="34" charset="0"/>
                <a:ea typeface="微软雅黑" panose="020B0503020204020204" charset="-122"/>
              </a:rPr>
              <a:t>设置盒子模型的内容与内边的距离</a:t>
            </a:r>
            <a:r>
              <a:rPr lang="zh-CN">
                <a:solidFill>
                  <a:srgbClr val="595959"/>
                </a:solidFill>
                <a:latin typeface="Arial" panose="020B0604020202020204" pitchFamily="34" charset="0"/>
                <a:ea typeface="微软雅黑" panose="020B0503020204020204" charset="-122"/>
              </a:rPr>
              <a:t>。</a:t>
            </a:r>
          </a:p>
          <a:p>
            <a:pPr>
              <a:lnSpc>
                <a:spcPct val="120000"/>
              </a:lnSpc>
            </a:pPr>
            <a:r>
              <a:rPr>
                <a:solidFill>
                  <a:srgbClr val="595959"/>
                </a:solidFill>
                <a:latin typeface="Arial" panose="020B0604020202020204" pitchFamily="34" charset="0"/>
                <a:ea typeface="微软雅黑" panose="020B0503020204020204" charset="-122"/>
              </a:rPr>
              <a:t>例如：“padding-left:10px;”设置内容与内边距的距离为10像素。</a:t>
            </a:r>
          </a:p>
        </p:txBody>
      </p:sp>
      <p:sp>
        <p:nvSpPr>
          <p:cNvPr id="17" name="MH_Other_3"/>
          <p:cNvSpPr/>
          <p:nvPr>
            <p:custDataLst>
              <p:tags r:id="rId6"/>
            </p:custDataLst>
          </p:nvPr>
        </p:nvSpPr>
        <p:spPr>
          <a:xfrm>
            <a:off x="1110933" y="3392488"/>
            <a:ext cx="704850" cy="730250"/>
          </a:xfrm>
          <a:prstGeom prst="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trike="noStrike" noProof="1">
              <a:solidFill>
                <a:srgbClr val="FFFFFF"/>
              </a:solidFill>
              <a:ea typeface="微软雅黑" panose="020B0503020204020204" charset="-122"/>
            </a:endParaRPr>
          </a:p>
        </p:txBody>
      </p:sp>
      <p:sp>
        <p:nvSpPr>
          <p:cNvPr id="18" name="MH_Other_4"/>
          <p:cNvSpPr/>
          <p:nvPr>
            <p:custDataLst>
              <p:tags r:id="rId7"/>
            </p:custDataLst>
          </p:nvPr>
        </p:nvSpPr>
        <p:spPr>
          <a:xfrm>
            <a:off x="975995" y="3252788"/>
            <a:ext cx="974725"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trike="noStrike" noProof="1">
              <a:ea typeface="微软雅黑" panose="020B0503020204020204" charset="-122"/>
            </a:endParaRPr>
          </a:p>
        </p:txBody>
      </p:sp>
      <p:sp>
        <p:nvSpPr>
          <p:cNvPr id="120841" name="MH_SubTitle_2"/>
          <p:cNvSpPr txBox="1"/>
          <p:nvPr>
            <p:custDataLst>
              <p:tags r:id="rId8"/>
            </p:custDataLst>
          </p:nvPr>
        </p:nvSpPr>
        <p:spPr>
          <a:xfrm>
            <a:off x="2134870" y="3060700"/>
            <a:ext cx="5108575" cy="493713"/>
          </a:xfrm>
          <a:prstGeom prst="rect">
            <a:avLst/>
          </a:prstGeom>
          <a:noFill/>
          <a:ln w="9525">
            <a:noFill/>
          </a:ln>
        </p:spPr>
        <p:txBody>
          <a:bodyPr lIns="0" tIns="0" rIns="0" bIns="0" anchor="b"/>
          <a:lstStyle/>
          <a:p>
            <a:r>
              <a:rPr lang="en-US" altLang="zh-CN" sz="2000" b="1" dirty="0">
                <a:solidFill>
                  <a:srgbClr val="3D74EB"/>
                </a:solidFill>
                <a:latin typeface="Calibri" panose="020F0502020204030204" charset="0"/>
                <a:ea typeface="微软雅黑" panose="020B0503020204020204" charset="-122"/>
              </a:rPr>
              <a:t>h</a:t>
            </a:r>
            <a:r>
              <a:rPr lang="da-DK" altLang="zh-CN" sz="2000" b="1">
                <a:solidFill>
                  <a:srgbClr val="3D74EB"/>
                </a:solidFill>
                <a:latin typeface="Calibri" panose="020F0502020204030204" charset="0"/>
                <a:ea typeface="微软雅黑" panose="020B0503020204020204" charset="-122"/>
              </a:rPr>
              <a:t>eight </a:t>
            </a:r>
            <a:r>
              <a:rPr lang="en-US" altLang="zh-CN" sz="2000" b="1" dirty="0">
                <a:solidFill>
                  <a:srgbClr val="3D74EB"/>
                </a:solidFill>
                <a:latin typeface="Calibri" panose="020F0502020204030204" charset="0"/>
                <a:ea typeface="微软雅黑" panose="020B0503020204020204" charset="-122"/>
              </a:rPr>
              <a:t>width</a:t>
            </a:r>
            <a:r>
              <a:rPr lang="da-DK" altLang="zh-CN" sz="2000" b="1" dirty="0">
                <a:solidFill>
                  <a:srgbClr val="3D74EB"/>
                </a:solidFill>
                <a:latin typeface="Calibri" panose="020F0502020204030204" charset="0"/>
                <a:ea typeface="微软雅黑" panose="020B0503020204020204" charset="-122"/>
              </a:rPr>
              <a:t> </a:t>
            </a:r>
          </a:p>
        </p:txBody>
      </p:sp>
      <p:sp>
        <p:nvSpPr>
          <p:cNvPr id="120842" name="MH_Text_2"/>
          <p:cNvSpPr txBox="1"/>
          <p:nvPr>
            <p:custDataLst>
              <p:tags r:id="rId9"/>
            </p:custDataLst>
          </p:nvPr>
        </p:nvSpPr>
        <p:spPr>
          <a:xfrm>
            <a:off x="2134870" y="3590925"/>
            <a:ext cx="6304280" cy="1247775"/>
          </a:xfrm>
          <a:prstGeom prst="rect">
            <a:avLst/>
          </a:prstGeom>
          <a:noFill/>
          <a:ln w="9525">
            <a:noFill/>
          </a:ln>
        </p:spPr>
        <p:txBody>
          <a:bodyPr lIns="0" tIns="0" rIns="0" bIns="0" anchor="t"/>
          <a:lstStyle/>
          <a:p>
            <a:pPr>
              <a:lnSpc>
                <a:spcPct val="120000"/>
              </a:lnSpc>
            </a:pPr>
            <a:r>
              <a:rPr dirty="0" err="1">
                <a:solidFill>
                  <a:srgbClr val="595959"/>
                </a:solidFill>
                <a:latin typeface="Arial" panose="020B0604020202020204" pitchFamily="34" charset="0"/>
                <a:ea typeface="微软雅黑" panose="020B0503020204020204" charset="-122"/>
              </a:rPr>
              <a:t>设置盒子模型的宽度，高度使用height设置</a:t>
            </a:r>
            <a:r>
              <a:rPr lang="zh-CN" dirty="0">
                <a:solidFill>
                  <a:srgbClr val="595959"/>
                </a:solidFill>
                <a:latin typeface="Arial" panose="020B0604020202020204" pitchFamily="34" charset="0"/>
                <a:ea typeface="微软雅黑" panose="020B0503020204020204" charset="-122"/>
              </a:rPr>
              <a:t>。</a:t>
            </a:r>
          </a:p>
          <a:p>
            <a:pPr>
              <a:lnSpc>
                <a:spcPct val="120000"/>
              </a:lnSpc>
            </a:pPr>
            <a:r>
              <a:rPr dirty="0">
                <a:solidFill>
                  <a:srgbClr val="595959"/>
                </a:solidFill>
                <a:latin typeface="Arial" panose="020B0604020202020204" pitchFamily="34" charset="0"/>
                <a:ea typeface="微软雅黑" panose="020B0503020204020204" charset="-122"/>
              </a:rPr>
              <a:t>例如：“width:200px;”设置高度为200像素。</a:t>
            </a:r>
          </a:p>
        </p:txBody>
      </p:sp>
      <p:sp>
        <p:nvSpPr>
          <p:cNvPr id="20" name="MH_Other_5"/>
          <p:cNvSpPr/>
          <p:nvPr>
            <p:custDataLst>
              <p:tags r:id="rId10"/>
            </p:custDataLst>
          </p:nvPr>
        </p:nvSpPr>
        <p:spPr bwMode="auto">
          <a:xfrm>
            <a:off x="1258570" y="1956435"/>
            <a:ext cx="398463" cy="39687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strike="noStrike" noProof="1">
              <a:solidFill>
                <a:srgbClr val="FFFFFF"/>
              </a:solidFill>
              <a:latin typeface="+mn-lt"/>
              <a:ea typeface="+mn-ea"/>
            </a:endParaRPr>
          </a:p>
        </p:txBody>
      </p:sp>
      <p:sp>
        <p:nvSpPr>
          <p:cNvPr id="23" name="MH_Other_6"/>
          <p:cNvSpPr>
            <a:spLocks noChangeAspect="1"/>
          </p:cNvSpPr>
          <p:nvPr>
            <p:custDataLst>
              <p:tags r:id="rId11"/>
            </p:custDataLst>
          </p:nvPr>
        </p:nvSpPr>
        <p:spPr bwMode="auto">
          <a:xfrm>
            <a:off x="1276033" y="3560763"/>
            <a:ext cx="396875" cy="39370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strike="noStrike" noProof="1">
              <a:solidFill>
                <a:srgbClr val="FFFFFF"/>
              </a:solidFill>
              <a:latin typeface="+mn-lt"/>
              <a:ea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mn-cs"/>
              </a:rPr>
              <a:t>预备知识</a:t>
            </a:r>
          </a:p>
        </p:txBody>
      </p:sp>
      <p:sp>
        <p:nvSpPr>
          <p:cNvPr id="2" name="矩形 1"/>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0837" name="MH_SubTitle_1"/>
          <p:cNvSpPr txBox="1"/>
          <p:nvPr>
            <p:custDataLst>
              <p:tags r:id="rId2"/>
            </p:custDataLst>
          </p:nvPr>
        </p:nvSpPr>
        <p:spPr>
          <a:xfrm>
            <a:off x="657766" y="1338898"/>
            <a:ext cx="5108575" cy="493712"/>
          </a:xfrm>
          <a:prstGeom prst="rect">
            <a:avLst/>
          </a:prstGeom>
          <a:noFill/>
          <a:ln w="9525">
            <a:noFill/>
          </a:ln>
        </p:spPr>
        <p:txBody>
          <a:bodyPr lIns="0" tIns="0" rIns="0" bIns="0" anchor="b"/>
          <a:lstStyle/>
          <a:p>
            <a:r>
              <a:rPr lang="zh-CN" altLang="en-US" sz="2000" b="1" dirty="0">
                <a:solidFill>
                  <a:srgbClr val="57C0EF"/>
                </a:solidFill>
                <a:latin typeface="Calibri" panose="020F0502020204030204" charset="0"/>
                <a:ea typeface="微软雅黑" panose="020B0503020204020204" charset="-122"/>
              </a:rPr>
              <a:t>标准盒子</a:t>
            </a:r>
          </a:p>
        </p:txBody>
      </p:sp>
      <p:sp>
        <p:nvSpPr>
          <p:cNvPr id="120838" name="MH_Text_1"/>
          <p:cNvSpPr txBox="1"/>
          <p:nvPr>
            <p:custDataLst>
              <p:tags r:id="rId3"/>
            </p:custDataLst>
          </p:nvPr>
        </p:nvSpPr>
        <p:spPr>
          <a:xfrm>
            <a:off x="657766" y="1870710"/>
            <a:ext cx="6304280" cy="1247775"/>
          </a:xfrm>
          <a:prstGeom prst="rect">
            <a:avLst/>
          </a:prstGeom>
          <a:noFill/>
          <a:ln w="9525">
            <a:noFill/>
          </a:ln>
        </p:spPr>
        <p:txBody>
          <a:bodyPr lIns="0" tIns="0" rIns="0" bIns="0" anchor="t"/>
          <a:lstStyle/>
          <a:p>
            <a:pPr>
              <a:lnSpc>
                <a:spcPct val="120000"/>
              </a:lnSpc>
            </a:pPr>
            <a:r>
              <a:rPr lang="da-DK" altLang="zh-CN" dirty="0">
                <a:solidFill>
                  <a:srgbClr val="595959"/>
                </a:solidFill>
                <a:latin typeface="Arial" panose="020B0604020202020204" pitchFamily="34" charset="0"/>
                <a:ea typeface="微软雅黑" panose="020B0503020204020204" charset="-122"/>
              </a:rPr>
              <a:t>box-sizing: content-box;</a:t>
            </a:r>
          </a:p>
        </p:txBody>
      </p:sp>
      <p:sp>
        <p:nvSpPr>
          <p:cNvPr id="120841" name="MH_SubTitle_2"/>
          <p:cNvSpPr txBox="1"/>
          <p:nvPr>
            <p:custDataLst>
              <p:tags r:id="rId4"/>
            </p:custDataLst>
          </p:nvPr>
        </p:nvSpPr>
        <p:spPr>
          <a:xfrm>
            <a:off x="657766" y="2963398"/>
            <a:ext cx="5108575" cy="493713"/>
          </a:xfrm>
          <a:prstGeom prst="rect">
            <a:avLst/>
          </a:prstGeom>
          <a:noFill/>
          <a:ln w="9525">
            <a:noFill/>
          </a:ln>
        </p:spPr>
        <p:txBody>
          <a:bodyPr lIns="0" tIns="0" rIns="0" bIns="0" anchor="b"/>
          <a:lstStyle/>
          <a:p>
            <a:r>
              <a:rPr lang="da-DK" altLang="zh-CN" sz="2000" b="1" dirty="0">
                <a:solidFill>
                  <a:srgbClr val="3B64DA"/>
                </a:solidFill>
                <a:latin typeface="Calibri" panose="020F0502020204030204" charset="0"/>
                <a:ea typeface="微软雅黑" panose="020B0503020204020204" charset="-122"/>
              </a:rPr>
              <a:t>IE</a:t>
            </a:r>
            <a:r>
              <a:rPr lang="zh-CN" altLang="en-US" sz="2000" b="1" dirty="0">
                <a:solidFill>
                  <a:srgbClr val="3B64DA"/>
                </a:solidFill>
                <a:latin typeface="Calibri" panose="020F0502020204030204" charset="0"/>
                <a:ea typeface="微软雅黑" panose="020B0503020204020204" charset="-122"/>
              </a:rPr>
              <a:t>盒子</a:t>
            </a:r>
          </a:p>
        </p:txBody>
      </p:sp>
      <p:sp>
        <p:nvSpPr>
          <p:cNvPr id="120842" name="MH_Text_2"/>
          <p:cNvSpPr txBox="1"/>
          <p:nvPr>
            <p:custDataLst>
              <p:tags r:id="rId5"/>
            </p:custDataLst>
          </p:nvPr>
        </p:nvSpPr>
        <p:spPr>
          <a:xfrm>
            <a:off x="657766" y="3514725"/>
            <a:ext cx="6304280" cy="1247775"/>
          </a:xfrm>
          <a:prstGeom prst="rect">
            <a:avLst/>
          </a:prstGeom>
          <a:noFill/>
          <a:ln w="9525">
            <a:noFill/>
          </a:ln>
        </p:spPr>
        <p:txBody>
          <a:bodyPr lIns="0" tIns="0" rIns="0" bIns="0" anchor="t"/>
          <a:lstStyle/>
          <a:p>
            <a:pPr>
              <a:lnSpc>
                <a:spcPct val="120000"/>
              </a:lnSpc>
            </a:pPr>
            <a:r>
              <a:rPr lang="da-DK" altLang="zh-CN" dirty="0">
                <a:solidFill>
                  <a:srgbClr val="595959"/>
                </a:solidFill>
                <a:latin typeface="Arial" panose="020B0604020202020204" pitchFamily="34" charset="0"/>
                <a:ea typeface="微软雅黑" panose="020B0503020204020204" charset="-122"/>
              </a:rPr>
              <a:t>box-sizing:border-box;</a:t>
            </a:r>
          </a:p>
        </p:txBody>
      </p:sp>
      <p:pic>
        <p:nvPicPr>
          <p:cNvPr id="19" name="Picture 2" descr="https://images2015.cnblogs.com/blog/1065371/201701/1065371-20170119150501687-1703634821.png">
            <a:extLst>
              <a:ext uri="{FF2B5EF4-FFF2-40B4-BE49-F238E27FC236}">
                <a16:creationId xmlns:a16="http://schemas.microsoft.com/office/drawing/2014/main" id="{55FDC3CD-CA66-4313-8F75-A3BBD74D8F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17" t="8900" r="8747" b="5664"/>
          <a:stretch>
            <a:fillRect/>
          </a:stretch>
        </p:blipFill>
        <p:spPr bwMode="auto">
          <a:xfrm>
            <a:off x="4009201" y="238675"/>
            <a:ext cx="4477033" cy="2327369"/>
          </a:xfrm>
          <a:prstGeom prst="rect">
            <a:avLst/>
          </a:prstGeom>
          <a:noFill/>
          <a:extLst>
            <a:ext uri="{909E8E84-426E-40DD-AFC4-6F175D3DCCD1}">
              <a14:hiddenFill xmlns:a14="http://schemas.microsoft.com/office/drawing/2010/main">
                <a:solidFill>
                  <a:srgbClr val="FFFFFF"/>
                </a:solidFill>
              </a14:hiddenFill>
            </a:ext>
          </a:extLst>
        </p:spPr>
      </p:pic>
      <p:pic>
        <p:nvPicPr>
          <p:cNvPr id="22" name="内容占位符 2">
            <a:extLst>
              <a:ext uri="{FF2B5EF4-FFF2-40B4-BE49-F238E27FC236}">
                <a16:creationId xmlns:a16="http://schemas.microsoft.com/office/drawing/2014/main" id="{EE65053F-9FEF-447F-824A-ED19DC308E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8609" y="2736166"/>
            <a:ext cx="3651035" cy="2407334"/>
          </a:xfrm>
          <a:prstGeom prst="rect">
            <a:avLst/>
          </a:prstGeom>
        </p:spPr>
      </p:pic>
    </p:spTree>
    <p:extLst>
      <p:ext uri="{BB962C8B-B14F-4D97-AF65-F5344CB8AC3E}">
        <p14:creationId xmlns:p14="http://schemas.microsoft.com/office/powerpoint/2010/main" val="387623534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mn-cs"/>
              </a:rPr>
              <a:t>预备知识</a:t>
            </a:r>
          </a:p>
        </p:txBody>
      </p:sp>
      <p:sp>
        <p:nvSpPr>
          <p:cNvPr id="2" name="矩形 1"/>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a:off x="316230" y="1492250"/>
            <a:ext cx="2945765" cy="499745"/>
          </a:xfrm>
          <a:prstGeom prst="rect">
            <a:avLst/>
          </a:prstGeom>
          <a:noFill/>
          <a:ln w="19050">
            <a:solidFill>
              <a:srgbClr val="3B64D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0" name="矩形 9"/>
          <p:cNvSpPr/>
          <p:nvPr/>
        </p:nvSpPr>
        <p:spPr>
          <a:xfrm>
            <a:off x="0" y="1369060"/>
            <a:ext cx="3178810" cy="527050"/>
          </a:xfrm>
          <a:prstGeom prst="rect">
            <a:avLst/>
          </a:prstGeom>
          <a:solidFill>
            <a:srgbClr val="3B64DA"/>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a:latin typeface="黑体" panose="02010609060101010101" charset="-122"/>
                <a:ea typeface="黑体" panose="02010609060101010101" charset="-122"/>
                <a:cs typeface="黑体" panose="02010609060101010101" charset="-122"/>
              </a:rPr>
              <a:t>二、常规流布局</a:t>
            </a:r>
          </a:p>
        </p:txBody>
      </p:sp>
      <p:sp>
        <p:nvSpPr>
          <p:cNvPr id="11" name="矩形 10"/>
          <p:cNvSpPr/>
          <p:nvPr/>
        </p:nvSpPr>
        <p:spPr>
          <a:xfrm>
            <a:off x="649605" y="2366010"/>
            <a:ext cx="7975600" cy="1033780"/>
          </a:xfrm>
          <a:prstGeom prst="rect">
            <a:avLst/>
          </a:prstGeom>
          <a:pattFill prst="lgGrid">
            <a:fgClr>
              <a:srgbClr val="7FA6F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12" name="矩形 11"/>
          <p:cNvSpPr/>
          <p:nvPr/>
        </p:nvSpPr>
        <p:spPr>
          <a:xfrm>
            <a:off x="539750" y="2226310"/>
            <a:ext cx="7975600" cy="1033780"/>
          </a:xfrm>
          <a:prstGeom prst="rect">
            <a:avLst/>
          </a:prstGeom>
          <a:solidFill>
            <a:srgbClr val="7EA6F2"/>
          </a:solidFill>
          <a:ln>
            <a:noFill/>
          </a:ln>
        </p:spPr>
        <p:style>
          <a:lnRef idx="2">
            <a:schemeClr val="accent1">
              <a:shade val="50000"/>
            </a:schemeClr>
          </a:lnRef>
          <a:fillRef idx="1">
            <a:schemeClr val="accent1"/>
          </a:fillRef>
          <a:effectRef idx="0">
            <a:schemeClr val="accent1"/>
          </a:effectRef>
          <a:fontRef idx="minor">
            <a:schemeClr val="lt1"/>
          </a:fontRef>
        </p:style>
        <p:txBody>
          <a:bodyPr bIns="144145" rtlCol="0" anchor="ctr"/>
          <a:lstStyle/>
          <a:p>
            <a:pPr indent="457200" algn="l" fontAlgn="auto">
              <a:lnSpc>
                <a:spcPct val="150000"/>
              </a:lnSpc>
              <a:extLst>
                <a:ext uri="{35155182-B16C-46BC-9424-99874614C6A1}">
                  <wpsdc:indentchars xmlns="" xmlns:wpsdc="http://www.wps.cn/officeDocument/2017/drawingmlCustomData" val="200" checksum="59296752"/>
                </a:ext>
              </a:extLst>
            </a:pPr>
            <a:r>
              <a:rPr lang="zh-CN" altLang="en-US" dirty="0">
                <a:cs typeface="黑体" panose="02010609060101010101" charset="-122"/>
              </a:rPr>
              <a:t>常规流布局是页面布局规则之一，又称之为</a:t>
            </a:r>
            <a:r>
              <a:rPr lang="zh-CN" altLang="en-US" b="1" dirty="0">
                <a:cs typeface="黑体" panose="02010609060101010101" charset="-122"/>
              </a:rPr>
              <a:t>文档流布局</a:t>
            </a:r>
            <a:r>
              <a:rPr lang="zh-CN" altLang="en-US" dirty="0">
                <a:cs typeface="黑体" panose="02010609060101010101" charset="-122"/>
              </a:rPr>
              <a:t>、</a:t>
            </a:r>
            <a:r>
              <a:rPr lang="zh-CN" altLang="en-US" b="1" dirty="0">
                <a:cs typeface="黑体" panose="02010609060101010101" charset="-122"/>
              </a:rPr>
              <a:t>普通流布局</a:t>
            </a:r>
            <a:r>
              <a:rPr lang="zh-CN" altLang="en-US" dirty="0">
                <a:cs typeface="黑体" panose="02010609060101010101" charset="-122"/>
              </a:rPr>
              <a:t>等，在网页中使用盒子模型布局时会默认遵循常规流布局。</a:t>
            </a:r>
          </a:p>
        </p:txBody>
      </p:sp>
      <p:cxnSp>
        <p:nvCxnSpPr>
          <p:cNvPr id="7" name="直接连接符 6"/>
          <p:cNvCxnSpPr/>
          <p:nvPr/>
        </p:nvCxnSpPr>
        <p:spPr>
          <a:xfrm flipV="1">
            <a:off x="377190" y="3542030"/>
            <a:ext cx="8521065" cy="0"/>
          </a:xfrm>
          <a:prstGeom prst="line">
            <a:avLst/>
          </a:prstGeom>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539750" y="3535045"/>
            <a:ext cx="8223250" cy="1337945"/>
          </a:xfrm>
          <a:prstGeom prst="rect">
            <a:avLst/>
          </a:prstGeom>
          <a:noFill/>
          <a:ln w="9525">
            <a:noFill/>
          </a:ln>
        </p:spPr>
        <p:txBody>
          <a:bodyPr wrap="square">
            <a:spAutoFit/>
          </a:bodyPr>
          <a:lstStyle/>
          <a:p>
            <a:pPr indent="457200" fontAlgn="auto">
              <a:lnSpc>
                <a:spcPct val="150000"/>
              </a:lnSpc>
              <a:extLst>
                <a:ext uri="{35155182-B16C-46BC-9424-99874614C6A1}">
                  <wpsdc:indentchars xmlns="" xmlns:wpsdc="http://www.wps.cn/officeDocument/2017/drawingmlCustomData" val="200" checksum="59296752"/>
                </a:ext>
              </a:extLst>
            </a:pPr>
            <a:r>
              <a:rPr lang="zh-CN" b="0" dirty="0">
                <a:ea typeface="宋体" panose="02010600030101010101" pitchFamily="2" charset="-122"/>
              </a:rPr>
              <a:t>常规流布局的总体规则是块级元素会默认占一行，从上到下进行排列，行内元素会在每一行中从左到右依次排列，也就是说常规流布局是将网页分成了一行一行的，然后在每一行中再使用行内元素从左到右布局。</a:t>
            </a:r>
            <a:endParaRPr lang="zh-CN" altLang="en-US" b="0" dirty="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mn-cs"/>
              </a:rPr>
              <a:t>预备知识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MH_SubTitle_1"/>
          <p:cNvSpPr/>
          <p:nvPr>
            <p:custDataLst>
              <p:tags r:id="rId2"/>
            </p:custDataLst>
          </p:nvPr>
        </p:nvSpPr>
        <p:spPr>
          <a:xfrm>
            <a:off x="1172845" y="1947228"/>
            <a:ext cx="3206750" cy="2365375"/>
          </a:xfrm>
          <a:custGeom>
            <a:avLst/>
            <a:gdLst>
              <a:gd name="connsiteX0" fmla="*/ 4225707 w 4387423"/>
              <a:gd name="connsiteY0" fmla="*/ 474136 h 3234796"/>
              <a:gd name="connsiteX1" fmla="*/ 4183374 w 4387423"/>
              <a:gd name="connsiteY1" fmla="*/ 516469 h 3234796"/>
              <a:gd name="connsiteX2" fmla="*/ 4225707 w 4387423"/>
              <a:gd name="connsiteY2" fmla="*/ 558802 h 3234796"/>
              <a:gd name="connsiteX3" fmla="*/ 4268040 w 4387423"/>
              <a:gd name="connsiteY3" fmla="*/ 516469 h 3234796"/>
              <a:gd name="connsiteX4" fmla="*/ 4225707 w 4387423"/>
              <a:gd name="connsiteY4" fmla="*/ 474136 h 3234796"/>
              <a:gd name="connsiteX5" fmla="*/ 4056374 w 4387423"/>
              <a:gd name="connsiteY5" fmla="*/ 474136 h 3234796"/>
              <a:gd name="connsiteX6" fmla="*/ 4014041 w 4387423"/>
              <a:gd name="connsiteY6" fmla="*/ 516469 h 3234796"/>
              <a:gd name="connsiteX7" fmla="*/ 4056374 w 4387423"/>
              <a:gd name="connsiteY7" fmla="*/ 558802 h 3234796"/>
              <a:gd name="connsiteX8" fmla="*/ 4098707 w 4387423"/>
              <a:gd name="connsiteY8" fmla="*/ 516469 h 3234796"/>
              <a:gd name="connsiteX9" fmla="*/ 4056374 w 4387423"/>
              <a:gd name="connsiteY9" fmla="*/ 474136 h 3234796"/>
              <a:gd name="connsiteX10" fmla="*/ 3887041 w 4387423"/>
              <a:gd name="connsiteY10" fmla="*/ 474136 h 3234796"/>
              <a:gd name="connsiteX11" fmla="*/ 3844708 w 4387423"/>
              <a:gd name="connsiteY11" fmla="*/ 516469 h 3234796"/>
              <a:gd name="connsiteX12" fmla="*/ 3887041 w 4387423"/>
              <a:gd name="connsiteY12" fmla="*/ 558802 h 3234796"/>
              <a:gd name="connsiteX13" fmla="*/ 3929374 w 4387423"/>
              <a:gd name="connsiteY13" fmla="*/ 516469 h 3234796"/>
              <a:gd name="connsiteX14" fmla="*/ 3887041 w 4387423"/>
              <a:gd name="connsiteY14" fmla="*/ 474136 h 3234796"/>
              <a:gd name="connsiteX15" fmla="*/ 3717708 w 4387423"/>
              <a:gd name="connsiteY15" fmla="*/ 474136 h 3234796"/>
              <a:gd name="connsiteX16" fmla="*/ 3675375 w 4387423"/>
              <a:gd name="connsiteY16" fmla="*/ 516469 h 3234796"/>
              <a:gd name="connsiteX17" fmla="*/ 3717708 w 4387423"/>
              <a:gd name="connsiteY17" fmla="*/ 558802 h 3234796"/>
              <a:gd name="connsiteX18" fmla="*/ 3760041 w 4387423"/>
              <a:gd name="connsiteY18" fmla="*/ 516469 h 3234796"/>
              <a:gd name="connsiteX19" fmla="*/ 3717708 w 4387423"/>
              <a:gd name="connsiteY19" fmla="*/ 474136 h 3234796"/>
              <a:gd name="connsiteX20" fmla="*/ 3548375 w 4387423"/>
              <a:gd name="connsiteY20" fmla="*/ 474136 h 3234796"/>
              <a:gd name="connsiteX21" fmla="*/ 3506042 w 4387423"/>
              <a:gd name="connsiteY21" fmla="*/ 516469 h 3234796"/>
              <a:gd name="connsiteX22" fmla="*/ 3548375 w 4387423"/>
              <a:gd name="connsiteY22" fmla="*/ 558802 h 3234796"/>
              <a:gd name="connsiteX23" fmla="*/ 3590708 w 4387423"/>
              <a:gd name="connsiteY23" fmla="*/ 516469 h 3234796"/>
              <a:gd name="connsiteX24" fmla="*/ 3548375 w 4387423"/>
              <a:gd name="connsiteY24" fmla="*/ 474136 h 3234796"/>
              <a:gd name="connsiteX25" fmla="*/ 3379042 w 4387423"/>
              <a:gd name="connsiteY25" fmla="*/ 474136 h 3234796"/>
              <a:gd name="connsiteX26" fmla="*/ 3336709 w 4387423"/>
              <a:gd name="connsiteY26" fmla="*/ 516469 h 3234796"/>
              <a:gd name="connsiteX27" fmla="*/ 3379042 w 4387423"/>
              <a:gd name="connsiteY27" fmla="*/ 558802 h 3234796"/>
              <a:gd name="connsiteX28" fmla="*/ 3421375 w 4387423"/>
              <a:gd name="connsiteY28" fmla="*/ 516469 h 3234796"/>
              <a:gd name="connsiteX29" fmla="*/ 3379042 w 4387423"/>
              <a:gd name="connsiteY29" fmla="*/ 474136 h 3234796"/>
              <a:gd name="connsiteX30" fmla="*/ 3209709 w 4387423"/>
              <a:gd name="connsiteY30" fmla="*/ 474136 h 3234796"/>
              <a:gd name="connsiteX31" fmla="*/ 3167376 w 4387423"/>
              <a:gd name="connsiteY31" fmla="*/ 516469 h 3234796"/>
              <a:gd name="connsiteX32" fmla="*/ 3209709 w 4387423"/>
              <a:gd name="connsiteY32" fmla="*/ 558802 h 3234796"/>
              <a:gd name="connsiteX33" fmla="*/ 3252042 w 4387423"/>
              <a:gd name="connsiteY33" fmla="*/ 516469 h 3234796"/>
              <a:gd name="connsiteX34" fmla="*/ 3209709 w 4387423"/>
              <a:gd name="connsiteY34" fmla="*/ 474136 h 3234796"/>
              <a:gd name="connsiteX35" fmla="*/ 3040376 w 4387423"/>
              <a:gd name="connsiteY35" fmla="*/ 474136 h 3234796"/>
              <a:gd name="connsiteX36" fmla="*/ 2998043 w 4387423"/>
              <a:gd name="connsiteY36" fmla="*/ 516469 h 3234796"/>
              <a:gd name="connsiteX37" fmla="*/ 3040376 w 4387423"/>
              <a:gd name="connsiteY37" fmla="*/ 558802 h 3234796"/>
              <a:gd name="connsiteX38" fmla="*/ 3082709 w 4387423"/>
              <a:gd name="connsiteY38" fmla="*/ 516469 h 3234796"/>
              <a:gd name="connsiteX39" fmla="*/ 3040376 w 4387423"/>
              <a:gd name="connsiteY39" fmla="*/ 474136 h 3234796"/>
              <a:gd name="connsiteX40" fmla="*/ 2871043 w 4387423"/>
              <a:gd name="connsiteY40" fmla="*/ 474136 h 3234796"/>
              <a:gd name="connsiteX41" fmla="*/ 2828710 w 4387423"/>
              <a:gd name="connsiteY41" fmla="*/ 516469 h 3234796"/>
              <a:gd name="connsiteX42" fmla="*/ 2871043 w 4387423"/>
              <a:gd name="connsiteY42" fmla="*/ 558802 h 3234796"/>
              <a:gd name="connsiteX43" fmla="*/ 2913376 w 4387423"/>
              <a:gd name="connsiteY43" fmla="*/ 516469 h 3234796"/>
              <a:gd name="connsiteX44" fmla="*/ 2871043 w 4387423"/>
              <a:gd name="connsiteY44" fmla="*/ 474136 h 3234796"/>
              <a:gd name="connsiteX45" fmla="*/ 2701710 w 4387423"/>
              <a:gd name="connsiteY45" fmla="*/ 474136 h 3234796"/>
              <a:gd name="connsiteX46" fmla="*/ 2659377 w 4387423"/>
              <a:gd name="connsiteY46" fmla="*/ 516469 h 3234796"/>
              <a:gd name="connsiteX47" fmla="*/ 2701710 w 4387423"/>
              <a:gd name="connsiteY47" fmla="*/ 558802 h 3234796"/>
              <a:gd name="connsiteX48" fmla="*/ 2744043 w 4387423"/>
              <a:gd name="connsiteY48" fmla="*/ 516469 h 3234796"/>
              <a:gd name="connsiteX49" fmla="*/ 2701710 w 4387423"/>
              <a:gd name="connsiteY49" fmla="*/ 474136 h 3234796"/>
              <a:gd name="connsiteX50" fmla="*/ 2532377 w 4387423"/>
              <a:gd name="connsiteY50" fmla="*/ 474136 h 3234796"/>
              <a:gd name="connsiteX51" fmla="*/ 2490044 w 4387423"/>
              <a:gd name="connsiteY51" fmla="*/ 516469 h 3234796"/>
              <a:gd name="connsiteX52" fmla="*/ 2532377 w 4387423"/>
              <a:gd name="connsiteY52" fmla="*/ 558802 h 3234796"/>
              <a:gd name="connsiteX53" fmla="*/ 2574710 w 4387423"/>
              <a:gd name="connsiteY53" fmla="*/ 516469 h 3234796"/>
              <a:gd name="connsiteX54" fmla="*/ 2532377 w 4387423"/>
              <a:gd name="connsiteY54" fmla="*/ 474136 h 3234796"/>
              <a:gd name="connsiteX55" fmla="*/ 2363044 w 4387423"/>
              <a:gd name="connsiteY55" fmla="*/ 474136 h 3234796"/>
              <a:gd name="connsiteX56" fmla="*/ 2320711 w 4387423"/>
              <a:gd name="connsiteY56" fmla="*/ 516469 h 3234796"/>
              <a:gd name="connsiteX57" fmla="*/ 2363044 w 4387423"/>
              <a:gd name="connsiteY57" fmla="*/ 558802 h 3234796"/>
              <a:gd name="connsiteX58" fmla="*/ 2405377 w 4387423"/>
              <a:gd name="connsiteY58" fmla="*/ 516469 h 3234796"/>
              <a:gd name="connsiteX59" fmla="*/ 2363044 w 4387423"/>
              <a:gd name="connsiteY59" fmla="*/ 474136 h 3234796"/>
              <a:gd name="connsiteX60" fmla="*/ 2193711 w 4387423"/>
              <a:gd name="connsiteY60" fmla="*/ 474136 h 3234796"/>
              <a:gd name="connsiteX61" fmla="*/ 2151378 w 4387423"/>
              <a:gd name="connsiteY61" fmla="*/ 516469 h 3234796"/>
              <a:gd name="connsiteX62" fmla="*/ 2193711 w 4387423"/>
              <a:gd name="connsiteY62" fmla="*/ 558802 h 3234796"/>
              <a:gd name="connsiteX63" fmla="*/ 2236044 w 4387423"/>
              <a:gd name="connsiteY63" fmla="*/ 516469 h 3234796"/>
              <a:gd name="connsiteX64" fmla="*/ 2193711 w 4387423"/>
              <a:gd name="connsiteY64" fmla="*/ 474136 h 3234796"/>
              <a:gd name="connsiteX65" fmla="*/ 2024378 w 4387423"/>
              <a:gd name="connsiteY65" fmla="*/ 474136 h 3234796"/>
              <a:gd name="connsiteX66" fmla="*/ 1982045 w 4387423"/>
              <a:gd name="connsiteY66" fmla="*/ 516469 h 3234796"/>
              <a:gd name="connsiteX67" fmla="*/ 2024378 w 4387423"/>
              <a:gd name="connsiteY67" fmla="*/ 558802 h 3234796"/>
              <a:gd name="connsiteX68" fmla="*/ 2066711 w 4387423"/>
              <a:gd name="connsiteY68" fmla="*/ 516469 h 3234796"/>
              <a:gd name="connsiteX69" fmla="*/ 2024378 w 4387423"/>
              <a:gd name="connsiteY69" fmla="*/ 474136 h 3234796"/>
              <a:gd name="connsiteX70" fmla="*/ 1855045 w 4387423"/>
              <a:gd name="connsiteY70" fmla="*/ 474136 h 3234796"/>
              <a:gd name="connsiteX71" fmla="*/ 1812712 w 4387423"/>
              <a:gd name="connsiteY71" fmla="*/ 516469 h 3234796"/>
              <a:gd name="connsiteX72" fmla="*/ 1855045 w 4387423"/>
              <a:gd name="connsiteY72" fmla="*/ 558802 h 3234796"/>
              <a:gd name="connsiteX73" fmla="*/ 1897378 w 4387423"/>
              <a:gd name="connsiteY73" fmla="*/ 516469 h 3234796"/>
              <a:gd name="connsiteX74" fmla="*/ 1855045 w 4387423"/>
              <a:gd name="connsiteY74" fmla="*/ 474136 h 3234796"/>
              <a:gd name="connsiteX75" fmla="*/ 1685712 w 4387423"/>
              <a:gd name="connsiteY75" fmla="*/ 474136 h 3234796"/>
              <a:gd name="connsiteX76" fmla="*/ 1643379 w 4387423"/>
              <a:gd name="connsiteY76" fmla="*/ 516469 h 3234796"/>
              <a:gd name="connsiteX77" fmla="*/ 1685712 w 4387423"/>
              <a:gd name="connsiteY77" fmla="*/ 558802 h 3234796"/>
              <a:gd name="connsiteX78" fmla="*/ 1728045 w 4387423"/>
              <a:gd name="connsiteY78" fmla="*/ 516469 h 3234796"/>
              <a:gd name="connsiteX79" fmla="*/ 1685712 w 4387423"/>
              <a:gd name="connsiteY79" fmla="*/ 474136 h 3234796"/>
              <a:gd name="connsiteX80" fmla="*/ 1516379 w 4387423"/>
              <a:gd name="connsiteY80" fmla="*/ 474136 h 3234796"/>
              <a:gd name="connsiteX81" fmla="*/ 1474046 w 4387423"/>
              <a:gd name="connsiteY81" fmla="*/ 516469 h 3234796"/>
              <a:gd name="connsiteX82" fmla="*/ 1516379 w 4387423"/>
              <a:gd name="connsiteY82" fmla="*/ 558802 h 3234796"/>
              <a:gd name="connsiteX83" fmla="*/ 1558712 w 4387423"/>
              <a:gd name="connsiteY83" fmla="*/ 516469 h 3234796"/>
              <a:gd name="connsiteX84" fmla="*/ 1516379 w 4387423"/>
              <a:gd name="connsiteY84" fmla="*/ 474136 h 3234796"/>
              <a:gd name="connsiteX85" fmla="*/ 1347046 w 4387423"/>
              <a:gd name="connsiteY85" fmla="*/ 474136 h 3234796"/>
              <a:gd name="connsiteX86" fmla="*/ 1304713 w 4387423"/>
              <a:gd name="connsiteY86" fmla="*/ 516469 h 3234796"/>
              <a:gd name="connsiteX87" fmla="*/ 1347046 w 4387423"/>
              <a:gd name="connsiteY87" fmla="*/ 558802 h 3234796"/>
              <a:gd name="connsiteX88" fmla="*/ 1389379 w 4387423"/>
              <a:gd name="connsiteY88" fmla="*/ 516469 h 3234796"/>
              <a:gd name="connsiteX89" fmla="*/ 1347046 w 4387423"/>
              <a:gd name="connsiteY89" fmla="*/ 474136 h 3234796"/>
              <a:gd name="connsiteX90" fmla="*/ 1177713 w 4387423"/>
              <a:gd name="connsiteY90" fmla="*/ 474136 h 3234796"/>
              <a:gd name="connsiteX91" fmla="*/ 1135381 w 4387423"/>
              <a:gd name="connsiteY91" fmla="*/ 516469 h 3234796"/>
              <a:gd name="connsiteX92" fmla="*/ 1177713 w 4387423"/>
              <a:gd name="connsiteY92" fmla="*/ 558802 h 3234796"/>
              <a:gd name="connsiteX93" fmla="*/ 1220046 w 4387423"/>
              <a:gd name="connsiteY93" fmla="*/ 516469 h 3234796"/>
              <a:gd name="connsiteX94" fmla="*/ 1177713 w 4387423"/>
              <a:gd name="connsiteY94" fmla="*/ 474136 h 3234796"/>
              <a:gd name="connsiteX95" fmla="*/ 1008381 w 4387423"/>
              <a:gd name="connsiteY95" fmla="*/ 474136 h 3234796"/>
              <a:gd name="connsiteX96" fmla="*/ 966048 w 4387423"/>
              <a:gd name="connsiteY96" fmla="*/ 516469 h 3234796"/>
              <a:gd name="connsiteX97" fmla="*/ 1008381 w 4387423"/>
              <a:gd name="connsiteY97" fmla="*/ 558802 h 3234796"/>
              <a:gd name="connsiteX98" fmla="*/ 1050714 w 4387423"/>
              <a:gd name="connsiteY98" fmla="*/ 516469 h 3234796"/>
              <a:gd name="connsiteX99" fmla="*/ 1008381 w 4387423"/>
              <a:gd name="connsiteY99" fmla="*/ 474136 h 3234796"/>
              <a:gd name="connsiteX100" fmla="*/ 839048 w 4387423"/>
              <a:gd name="connsiteY100" fmla="*/ 474136 h 3234796"/>
              <a:gd name="connsiteX101" fmla="*/ 796716 w 4387423"/>
              <a:gd name="connsiteY101" fmla="*/ 516469 h 3234796"/>
              <a:gd name="connsiteX102" fmla="*/ 839048 w 4387423"/>
              <a:gd name="connsiteY102" fmla="*/ 558802 h 3234796"/>
              <a:gd name="connsiteX103" fmla="*/ 881381 w 4387423"/>
              <a:gd name="connsiteY103" fmla="*/ 516469 h 3234796"/>
              <a:gd name="connsiteX104" fmla="*/ 839048 w 4387423"/>
              <a:gd name="connsiteY104" fmla="*/ 474136 h 3234796"/>
              <a:gd name="connsiteX105" fmla="*/ 669716 w 4387423"/>
              <a:gd name="connsiteY105" fmla="*/ 474136 h 3234796"/>
              <a:gd name="connsiteX106" fmla="*/ 627383 w 4387423"/>
              <a:gd name="connsiteY106" fmla="*/ 516469 h 3234796"/>
              <a:gd name="connsiteX107" fmla="*/ 669716 w 4387423"/>
              <a:gd name="connsiteY107" fmla="*/ 558802 h 3234796"/>
              <a:gd name="connsiteX108" fmla="*/ 712049 w 4387423"/>
              <a:gd name="connsiteY108" fmla="*/ 516469 h 3234796"/>
              <a:gd name="connsiteX109" fmla="*/ 669716 w 4387423"/>
              <a:gd name="connsiteY109" fmla="*/ 474136 h 3234796"/>
              <a:gd name="connsiteX110" fmla="*/ 500382 w 4387423"/>
              <a:gd name="connsiteY110" fmla="*/ 474136 h 3234796"/>
              <a:gd name="connsiteX111" fmla="*/ 458049 w 4387423"/>
              <a:gd name="connsiteY111" fmla="*/ 516469 h 3234796"/>
              <a:gd name="connsiteX112" fmla="*/ 500382 w 4387423"/>
              <a:gd name="connsiteY112" fmla="*/ 558802 h 3234796"/>
              <a:gd name="connsiteX113" fmla="*/ 542715 w 4387423"/>
              <a:gd name="connsiteY113" fmla="*/ 516469 h 3234796"/>
              <a:gd name="connsiteX114" fmla="*/ 500382 w 4387423"/>
              <a:gd name="connsiteY114" fmla="*/ 474136 h 3234796"/>
              <a:gd name="connsiteX115" fmla="*/ 331050 w 4387423"/>
              <a:gd name="connsiteY115" fmla="*/ 474136 h 3234796"/>
              <a:gd name="connsiteX116" fmla="*/ 288717 w 4387423"/>
              <a:gd name="connsiteY116" fmla="*/ 516469 h 3234796"/>
              <a:gd name="connsiteX117" fmla="*/ 331050 w 4387423"/>
              <a:gd name="connsiteY117" fmla="*/ 558802 h 3234796"/>
              <a:gd name="connsiteX118" fmla="*/ 373382 w 4387423"/>
              <a:gd name="connsiteY118" fmla="*/ 516469 h 3234796"/>
              <a:gd name="connsiteX119" fmla="*/ 331050 w 4387423"/>
              <a:gd name="connsiteY119" fmla="*/ 474136 h 3234796"/>
              <a:gd name="connsiteX120" fmla="*/ 161717 w 4387423"/>
              <a:gd name="connsiteY120" fmla="*/ 474136 h 3234796"/>
              <a:gd name="connsiteX121" fmla="*/ 119384 w 4387423"/>
              <a:gd name="connsiteY121" fmla="*/ 516469 h 3234796"/>
              <a:gd name="connsiteX122" fmla="*/ 161717 w 4387423"/>
              <a:gd name="connsiteY122" fmla="*/ 558802 h 3234796"/>
              <a:gd name="connsiteX123" fmla="*/ 204050 w 4387423"/>
              <a:gd name="connsiteY123" fmla="*/ 516469 h 3234796"/>
              <a:gd name="connsiteX124" fmla="*/ 161717 w 4387423"/>
              <a:gd name="connsiteY124" fmla="*/ 474136 h 3234796"/>
              <a:gd name="connsiteX125" fmla="*/ 0 w 4387423"/>
              <a:gd name="connsiteY125" fmla="*/ 0 h 3234796"/>
              <a:gd name="connsiteX126" fmla="*/ 4387423 w 4387423"/>
              <a:gd name="connsiteY126" fmla="*/ 0 h 3234796"/>
              <a:gd name="connsiteX127" fmla="*/ 4387423 w 4387423"/>
              <a:gd name="connsiteY127" fmla="*/ 152400 h 3234796"/>
              <a:gd name="connsiteX128" fmla="*/ 4387423 w 4387423"/>
              <a:gd name="connsiteY128" fmla="*/ 242993 h 3234796"/>
              <a:gd name="connsiteX129" fmla="*/ 4387423 w 4387423"/>
              <a:gd name="connsiteY129" fmla="*/ 477291 h 3234796"/>
              <a:gd name="connsiteX130" fmla="*/ 4365106 w 4387423"/>
              <a:gd name="connsiteY130" fmla="*/ 486535 h 3234796"/>
              <a:gd name="connsiteX131" fmla="*/ 4352707 w 4387423"/>
              <a:gd name="connsiteY131" fmla="*/ 516469 h 3234796"/>
              <a:gd name="connsiteX132" fmla="*/ 4365106 w 4387423"/>
              <a:gd name="connsiteY132" fmla="*/ 546403 h 3234796"/>
              <a:gd name="connsiteX133" fmla="*/ 4387423 w 4387423"/>
              <a:gd name="connsiteY133" fmla="*/ 555647 h 3234796"/>
              <a:gd name="connsiteX134" fmla="*/ 4387423 w 4387423"/>
              <a:gd name="connsiteY134" fmla="*/ 3164104 h 3234796"/>
              <a:gd name="connsiteX135" fmla="*/ 4369407 w 4387423"/>
              <a:gd name="connsiteY135" fmla="*/ 3167742 h 3234796"/>
              <a:gd name="connsiteX136" fmla="*/ 4326828 w 4387423"/>
              <a:gd name="connsiteY136" fmla="*/ 3210321 h 3234796"/>
              <a:gd name="connsiteX137" fmla="*/ 4321886 w 4387423"/>
              <a:gd name="connsiteY137" fmla="*/ 3234796 h 3234796"/>
              <a:gd name="connsiteX138" fmla="*/ 4248202 w 4387423"/>
              <a:gd name="connsiteY138" fmla="*/ 3234796 h 3234796"/>
              <a:gd name="connsiteX139" fmla="*/ 4243261 w 4387423"/>
              <a:gd name="connsiteY139" fmla="*/ 3210321 h 3234796"/>
              <a:gd name="connsiteX140" fmla="*/ 4169538 w 4387423"/>
              <a:gd name="connsiteY140" fmla="*/ 3161454 h 3234796"/>
              <a:gd name="connsiteX141" fmla="*/ 4095816 w 4387423"/>
              <a:gd name="connsiteY141" fmla="*/ 3210321 h 3234796"/>
              <a:gd name="connsiteX142" fmla="*/ 4090874 w 4387423"/>
              <a:gd name="connsiteY142" fmla="*/ 3234796 h 3234796"/>
              <a:gd name="connsiteX143" fmla="*/ 4017196 w 4387423"/>
              <a:gd name="connsiteY143" fmla="*/ 3234796 h 3234796"/>
              <a:gd name="connsiteX144" fmla="*/ 4012255 w 4387423"/>
              <a:gd name="connsiteY144" fmla="*/ 3210321 h 3234796"/>
              <a:gd name="connsiteX145" fmla="*/ 3938532 w 4387423"/>
              <a:gd name="connsiteY145" fmla="*/ 3161454 h 3234796"/>
              <a:gd name="connsiteX146" fmla="*/ 3864810 w 4387423"/>
              <a:gd name="connsiteY146" fmla="*/ 3210321 h 3234796"/>
              <a:gd name="connsiteX147" fmla="*/ 3859868 w 4387423"/>
              <a:gd name="connsiteY147" fmla="*/ 3234796 h 3234796"/>
              <a:gd name="connsiteX148" fmla="*/ 3786190 w 4387423"/>
              <a:gd name="connsiteY148" fmla="*/ 3234796 h 3234796"/>
              <a:gd name="connsiteX149" fmla="*/ 3781249 w 4387423"/>
              <a:gd name="connsiteY149" fmla="*/ 3210321 h 3234796"/>
              <a:gd name="connsiteX150" fmla="*/ 3707526 w 4387423"/>
              <a:gd name="connsiteY150" fmla="*/ 3161454 h 3234796"/>
              <a:gd name="connsiteX151" fmla="*/ 3633804 w 4387423"/>
              <a:gd name="connsiteY151" fmla="*/ 3210321 h 3234796"/>
              <a:gd name="connsiteX152" fmla="*/ 3628863 w 4387423"/>
              <a:gd name="connsiteY152" fmla="*/ 3234796 h 3234796"/>
              <a:gd name="connsiteX153" fmla="*/ 3555184 w 4387423"/>
              <a:gd name="connsiteY153" fmla="*/ 3234796 h 3234796"/>
              <a:gd name="connsiteX154" fmla="*/ 3550243 w 4387423"/>
              <a:gd name="connsiteY154" fmla="*/ 3210321 h 3234796"/>
              <a:gd name="connsiteX155" fmla="*/ 3476520 w 4387423"/>
              <a:gd name="connsiteY155" fmla="*/ 3161454 h 3234796"/>
              <a:gd name="connsiteX156" fmla="*/ 3402798 w 4387423"/>
              <a:gd name="connsiteY156" fmla="*/ 3210321 h 3234796"/>
              <a:gd name="connsiteX157" fmla="*/ 3397856 w 4387423"/>
              <a:gd name="connsiteY157" fmla="*/ 3234796 h 3234796"/>
              <a:gd name="connsiteX158" fmla="*/ 3324178 w 4387423"/>
              <a:gd name="connsiteY158" fmla="*/ 3234796 h 3234796"/>
              <a:gd name="connsiteX159" fmla="*/ 3319237 w 4387423"/>
              <a:gd name="connsiteY159" fmla="*/ 3210321 h 3234796"/>
              <a:gd name="connsiteX160" fmla="*/ 3245514 w 4387423"/>
              <a:gd name="connsiteY160" fmla="*/ 3161454 h 3234796"/>
              <a:gd name="connsiteX161" fmla="*/ 3171792 w 4387423"/>
              <a:gd name="connsiteY161" fmla="*/ 3210321 h 3234796"/>
              <a:gd name="connsiteX162" fmla="*/ 3166850 w 4387423"/>
              <a:gd name="connsiteY162" fmla="*/ 3234796 h 3234796"/>
              <a:gd name="connsiteX163" fmla="*/ 3093172 w 4387423"/>
              <a:gd name="connsiteY163" fmla="*/ 3234796 h 3234796"/>
              <a:gd name="connsiteX164" fmla="*/ 3088230 w 4387423"/>
              <a:gd name="connsiteY164" fmla="*/ 3210321 h 3234796"/>
              <a:gd name="connsiteX165" fmla="*/ 3014508 w 4387423"/>
              <a:gd name="connsiteY165" fmla="*/ 3161454 h 3234796"/>
              <a:gd name="connsiteX166" fmla="*/ 2940786 w 4387423"/>
              <a:gd name="connsiteY166" fmla="*/ 3210321 h 3234796"/>
              <a:gd name="connsiteX167" fmla="*/ 2935844 w 4387423"/>
              <a:gd name="connsiteY167" fmla="*/ 3234796 h 3234796"/>
              <a:gd name="connsiteX168" fmla="*/ 2862166 w 4387423"/>
              <a:gd name="connsiteY168" fmla="*/ 3234796 h 3234796"/>
              <a:gd name="connsiteX169" fmla="*/ 2857224 w 4387423"/>
              <a:gd name="connsiteY169" fmla="*/ 3210321 h 3234796"/>
              <a:gd name="connsiteX170" fmla="*/ 2783502 w 4387423"/>
              <a:gd name="connsiteY170" fmla="*/ 3161454 h 3234796"/>
              <a:gd name="connsiteX171" fmla="*/ 2709780 w 4387423"/>
              <a:gd name="connsiteY171" fmla="*/ 3210321 h 3234796"/>
              <a:gd name="connsiteX172" fmla="*/ 2704838 w 4387423"/>
              <a:gd name="connsiteY172" fmla="*/ 3234796 h 3234796"/>
              <a:gd name="connsiteX173" fmla="*/ 2631160 w 4387423"/>
              <a:gd name="connsiteY173" fmla="*/ 3234796 h 3234796"/>
              <a:gd name="connsiteX174" fmla="*/ 2626219 w 4387423"/>
              <a:gd name="connsiteY174" fmla="*/ 3210321 h 3234796"/>
              <a:gd name="connsiteX175" fmla="*/ 2552496 w 4387423"/>
              <a:gd name="connsiteY175" fmla="*/ 3161454 h 3234796"/>
              <a:gd name="connsiteX176" fmla="*/ 2478774 w 4387423"/>
              <a:gd name="connsiteY176" fmla="*/ 3210321 h 3234796"/>
              <a:gd name="connsiteX177" fmla="*/ 2473832 w 4387423"/>
              <a:gd name="connsiteY177" fmla="*/ 3234796 h 3234796"/>
              <a:gd name="connsiteX178" fmla="*/ 2400154 w 4387423"/>
              <a:gd name="connsiteY178" fmla="*/ 3234796 h 3234796"/>
              <a:gd name="connsiteX179" fmla="*/ 2395213 w 4387423"/>
              <a:gd name="connsiteY179" fmla="*/ 3210321 h 3234796"/>
              <a:gd name="connsiteX180" fmla="*/ 2321490 w 4387423"/>
              <a:gd name="connsiteY180" fmla="*/ 3161454 h 3234796"/>
              <a:gd name="connsiteX181" fmla="*/ 2247768 w 4387423"/>
              <a:gd name="connsiteY181" fmla="*/ 3210321 h 3234796"/>
              <a:gd name="connsiteX182" fmla="*/ 2242826 w 4387423"/>
              <a:gd name="connsiteY182" fmla="*/ 3234796 h 3234796"/>
              <a:gd name="connsiteX183" fmla="*/ 2169148 w 4387423"/>
              <a:gd name="connsiteY183" fmla="*/ 3234796 h 3234796"/>
              <a:gd name="connsiteX184" fmla="*/ 2164207 w 4387423"/>
              <a:gd name="connsiteY184" fmla="*/ 3210321 h 3234796"/>
              <a:gd name="connsiteX185" fmla="*/ 2090484 w 4387423"/>
              <a:gd name="connsiteY185" fmla="*/ 3161454 h 3234796"/>
              <a:gd name="connsiteX186" fmla="*/ 2016762 w 4387423"/>
              <a:gd name="connsiteY186" fmla="*/ 3210321 h 3234796"/>
              <a:gd name="connsiteX187" fmla="*/ 2011820 w 4387423"/>
              <a:gd name="connsiteY187" fmla="*/ 3234796 h 3234796"/>
              <a:gd name="connsiteX188" fmla="*/ 1938142 w 4387423"/>
              <a:gd name="connsiteY188" fmla="*/ 3234796 h 3234796"/>
              <a:gd name="connsiteX189" fmla="*/ 1933201 w 4387423"/>
              <a:gd name="connsiteY189" fmla="*/ 3210321 h 3234796"/>
              <a:gd name="connsiteX190" fmla="*/ 1859478 w 4387423"/>
              <a:gd name="connsiteY190" fmla="*/ 3161454 h 3234796"/>
              <a:gd name="connsiteX191" fmla="*/ 1785756 w 4387423"/>
              <a:gd name="connsiteY191" fmla="*/ 3210321 h 3234796"/>
              <a:gd name="connsiteX192" fmla="*/ 1780814 w 4387423"/>
              <a:gd name="connsiteY192" fmla="*/ 3234796 h 3234796"/>
              <a:gd name="connsiteX193" fmla="*/ 1707136 w 4387423"/>
              <a:gd name="connsiteY193" fmla="*/ 3234796 h 3234796"/>
              <a:gd name="connsiteX194" fmla="*/ 1702195 w 4387423"/>
              <a:gd name="connsiteY194" fmla="*/ 3210321 h 3234796"/>
              <a:gd name="connsiteX195" fmla="*/ 1628472 w 4387423"/>
              <a:gd name="connsiteY195" fmla="*/ 3161454 h 3234796"/>
              <a:gd name="connsiteX196" fmla="*/ 1554750 w 4387423"/>
              <a:gd name="connsiteY196" fmla="*/ 3210321 h 3234796"/>
              <a:gd name="connsiteX197" fmla="*/ 1549808 w 4387423"/>
              <a:gd name="connsiteY197" fmla="*/ 3234796 h 3234796"/>
              <a:gd name="connsiteX198" fmla="*/ 1476130 w 4387423"/>
              <a:gd name="connsiteY198" fmla="*/ 3234796 h 3234796"/>
              <a:gd name="connsiteX199" fmla="*/ 1471189 w 4387423"/>
              <a:gd name="connsiteY199" fmla="*/ 3210321 h 3234796"/>
              <a:gd name="connsiteX200" fmla="*/ 1397466 w 4387423"/>
              <a:gd name="connsiteY200" fmla="*/ 3161454 h 3234796"/>
              <a:gd name="connsiteX201" fmla="*/ 1323744 w 4387423"/>
              <a:gd name="connsiteY201" fmla="*/ 3210321 h 3234796"/>
              <a:gd name="connsiteX202" fmla="*/ 1318802 w 4387423"/>
              <a:gd name="connsiteY202" fmla="*/ 3234796 h 3234796"/>
              <a:gd name="connsiteX203" fmla="*/ 1245124 w 4387423"/>
              <a:gd name="connsiteY203" fmla="*/ 3234796 h 3234796"/>
              <a:gd name="connsiteX204" fmla="*/ 1240183 w 4387423"/>
              <a:gd name="connsiteY204" fmla="*/ 3210321 h 3234796"/>
              <a:gd name="connsiteX205" fmla="*/ 1166461 w 4387423"/>
              <a:gd name="connsiteY205" fmla="*/ 3161454 h 3234796"/>
              <a:gd name="connsiteX206" fmla="*/ 1092739 w 4387423"/>
              <a:gd name="connsiteY206" fmla="*/ 3210321 h 3234796"/>
              <a:gd name="connsiteX207" fmla="*/ 1087797 w 4387423"/>
              <a:gd name="connsiteY207" fmla="*/ 3234796 h 3234796"/>
              <a:gd name="connsiteX208" fmla="*/ 1014119 w 4387423"/>
              <a:gd name="connsiteY208" fmla="*/ 3234796 h 3234796"/>
              <a:gd name="connsiteX209" fmla="*/ 1009178 w 4387423"/>
              <a:gd name="connsiteY209" fmla="*/ 3210321 h 3234796"/>
              <a:gd name="connsiteX210" fmla="*/ 935455 w 4387423"/>
              <a:gd name="connsiteY210" fmla="*/ 3161454 h 3234796"/>
              <a:gd name="connsiteX211" fmla="*/ 861733 w 4387423"/>
              <a:gd name="connsiteY211" fmla="*/ 3210321 h 3234796"/>
              <a:gd name="connsiteX212" fmla="*/ 856791 w 4387423"/>
              <a:gd name="connsiteY212" fmla="*/ 3234796 h 3234796"/>
              <a:gd name="connsiteX213" fmla="*/ 783113 w 4387423"/>
              <a:gd name="connsiteY213" fmla="*/ 3234796 h 3234796"/>
              <a:gd name="connsiteX214" fmla="*/ 778171 w 4387423"/>
              <a:gd name="connsiteY214" fmla="*/ 3210321 h 3234796"/>
              <a:gd name="connsiteX215" fmla="*/ 704449 w 4387423"/>
              <a:gd name="connsiteY215" fmla="*/ 3161454 h 3234796"/>
              <a:gd name="connsiteX216" fmla="*/ 630727 w 4387423"/>
              <a:gd name="connsiteY216" fmla="*/ 3210321 h 3234796"/>
              <a:gd name="connsiteX217" fmla="*/ 625785 w 4387423"/>
              <a:gd name="connsiteY217" fmla="*/ 3234796 h 3234796"/>
              <a:gd name="connsiteX218" fmla="*/ 552107 w 4387423"/>
              <a:gd name="connsiteY218" fmla="*/ 3234796 h 3234796"/>
              <a:gd name="connsiteX219" fmla="*/ 547165 w 4387423"/>
              <a:gd name="connsiteY219" fmla="*/ 3210321 h 3234796"/>
              <a:gd name="connsiteX220" fmla="*/ 473443 w 4387423"/>
              <a:gd name="connsiteY220" fmla="*/ 3161454 h 3234796"/>
              <a:gd name="connsiteX221" fmla="*/ 399721 w 4387423"/>
              <a:gd name="connsiteY221" fmla="*/ 3210321 h 3234796"/>
              <a:gd name="connsiteX222" fmla="*/ 394779 w 4387423"/>
              <a:gd name="connsiteY222" fmla="*/ 3234796 h 3234796"/>
              <a:gd name="connsiteX223" fmla="*/ 321101 w 4387423"/>
              <a:gd name="connsiteY223" fmla="*/ 3234796 h 3234796"/>
              <a:gd name="connsiteX224" fmla="*/ 316160 w 4387423"/>
              <a:gd name="connsiteY224" fmla="*/ 3210321 h 3234796"/>
              <a:gd name="connsiteX225" fmla="*/ 242438 w 4387423"/>
              <a:gd name="connsiteY225" fmla="*/ 3161454 h 3234796"/>
              <a:gd name="connsiteX226" fmla="*/ 168716 w 4387423"/>
              <a:gd name="connsiteY226" fmla="*/ 3210321 h 3234796"/>
              <a:gd name="connsiteX227" fmla="*/ 163774 w 4387423"/>
              <a:gd name="connsiteY227" fmla="*/ 3234796 h 3234796"/>
              <a:gd name="connsiteX228" fmla="*/ 90095 w 4387423"/>
              <a:gd name="connsiteY228" fmla="*/ 3234796 h 3234796"/>
              <a:gd name="connsiteX229" fmla="*/ 85153 w 4387423"/>
              <a:gd name="connsiteY229" fmla="*/ 3210321 h 3234796"/>
              <a:gd name="connsiteX230" fmla="*/ 11431 w 4387423"/>
              <a:gd name="connsiteY230" fmla="*/ 3161454 h 3234796"/>
              <a:gd name="connsiteX231" fmla="*/ 0 w 4387423"/>
              <a:gd name="connsiteY231" fmla="*/ 3163762 h 3234796"/>
              <a:gd name="connsiteX232" fmla="*/ 0 w 4387423"/>
              <a:gd name="connsiteY232" fmla="*/ 555648 h 3234796"/>
              <a:gd name="connsiteX233" fmla="*/ 22318 w 4387423"/>
              <a:gd name="connsiteY233" fmla="*/ 546403 h 3234796"/>
              <a:gd name="connsiteX234" fmla="*/ 34717 w 4387423"/>
              <a:gd name="connsiteY234" fmla="*/ 516469 h 3234796"/>
              <a:gd name="connsiteX235" fmla="*/ 22318 w 4387423"/>
              <a:gd name="connsiteY235" fmla="*/ 486535 h 3234796"/>
              <a:gd name="connsiteX236" fmla="*/ 0 w 4387423"/>
              <a:gd name="connsiteY236" fmla="*/ 477291 h 3234796"/>
              <a:gd name="connsiteX237" fmla="*/ 0 w 4387423"/>
              <a:gd name="connsiteY237" fmla="*/ 242993 h 3234796"/>
              <a:gd name="connsiteX238" fmla="*/ 0 w 4387423"/>
              <a:gd name="connsiteY238" fmla="*/ 152400 h 323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4387423" h="3234796">
                <a:moveTo>
                  <a:pt x="4225707" y="474136"/>
                </a:moveTo>
                <a:cubicBezTo>
                  <a:pt x="4202327" y="474136"/>
                  <a:pt x="4183374" y="493089"/>
                  <a:pt x="4183374" y="516469"/>
                </a:cubicBezTo>
                <a:cubicBezTo>
                  <a:pt x="4183374" y="539849"/>
                  <a:pt x="4202327" y="558802"/>
                  <a:pt x="4225707" y="558802"/>
                </a:cubicBezTo>
                <a:cubicBezTo>
                  <a:pt x="4249087" y="558802"/>
                  <a:pt x="4268040" y="539849"/>
                  <a:pt x="4268040" y="516469"/>
                </a:cubicBezTo>
                <a:cubicBezTo>
                  <a:pt x="4268040" y="493089"/>
                  <a:pt x="4249087" y="474136"/>
                  <a:pt x="4225707" y="474136"/>
                </a:cubicBezTo>
                <a:close/>
                <a:moveTo>
                  <a:pt x="4056374" y="474136"/>
                </a:moveTo>
                <a:cubicBezTo>
                  <a:pt x="4032994" y="474136"/>
                  <a:pt x="4014041" y="493089"/>
                  <a:pt x="4014041" y="516469"/>
                </a:cubicBezTo>
                <a:cubicBezTo>
                  <a:pt x="4014041" y="539849"/>
                  <a:pt x="4032994" y="558802"/>
                  <a:pt x="4056374" y="558802"/>
                </a:cubicBezTo>
                <a:cubicBezTo>
                  <a:pt x="4079754" y="558802"/>
                  <a:pt x="4098707" y="539849"/>
                  <a:pt x="4098707" y="516469"/>
                </a:cubicBezTo>
                <a:cubicBezTo>
                  <a:pt x="4098707" y="493089"/>
                  <a:pt x="4079754" y="474136"/>
                  <a:pt x="4056374" y="474136"/>
                </a:cubicBezTo>
                <a:close/>
                <a:moveTo>
                  <a:pt x="3887041" y="474136"/>
                </a:moveTo>
                <a:cubicBezTo>
                  <a:pt x="3863661" y="474136"/>
                  <a:pt x="3844708" y="493089"/>
                  <a:pt x="3844708" y="516469"/>
                </a:cubicBezTo>
                <a:cubicBezTo>
                  <a:pt x="3844708" y="539849"/>
                  <a:pt x="3863661" y="558802"/>
                  <a:pt x="3887041" y="558802"/>
                </a:cubicBezTo>
                <a:cubicBezTo>
                  <a:pt x="3910421" y="558802"/>
                  <a:pt x="3929374" y="539849"/>
                  <a:pt x="3929374" y="516469"/>
                </a:cubicBezTo>
                <a:cubicBezTo>
                  <a:pt x="3929374" y="493089"/>
                  <a:pt x="3910421" y="474136"/>
                  <a:pt x="3887041" y="474136"/>
                </a:cubicBezTo>
                <a:close/>
                <a:moveTo>
                  <a:pt x="3717708" y="474136"/>
                </a:moveTo>
                <a:cubicBezTo>
                  <a:pt x="3694328" y="474136"/>
                  <a:pt x="3675375" y="493089"/>
                  <a:pt x="3675375" y="516469"/>
                </a:cubicBezTo>
                <a:cubicBezTo>
                  <a:pt x="3675375" y="539849"/>
                  <a:pt x="3694328" y="558802"/>
                  <a:pt x="3717708" y="558802"/>
                </a:cubicBezTo>
                <a:cubicBezTo>
                  <a:pt x="3741088" y="558802"/>
                  <a:pt x="3760041" y="539849"/>
                  <a:pt x="3760041" y="516469"/>
                </a:cubicBezTo>
                <a:cubicBezTo>
                  <a:pt x="3760041" y="493089"/>
                  <a:pt x="3741088" y="474136"/>
                  <a:pt x="3717708" y="474136"/>
                </a:cubicBezTo>
                <a:close/>
                <a:moveTo>
                  <a:pt x="3548375" y="474136"/>
                </a:moveTo>
                <a:cubicBezTo>
                  <a:pt x="3524995" y="474136"/>
                  <a:pt x="3506042" y="493089"/>
                  <a:pt x="3506042" y="516469"/>
                </a:cubicBezTo>
                <a:cubicBezTo>
                  <a:pt x="3506042" y="539849"/>
                  <a:pt x="3524995" y="558802"/>
                  <a:pt x="3548375" y="558802"/>
                </a:cubicBezTo>
                <a:cubicBezTo>
                  <a:pt x="3571755" y="558802"/>
                  <a:pt x="3590708" y="539849"/>
                  <a:pt x="3590708" y="516469"/>
                </a:cubicBezTo>
                <a:cubicBezTo>
                  <a:pt x="3590708" y="493089"/>
                  <a:pt x="3571755" y="474136"/>
                  <a:pt x="3548375" y="474136"/>
                </a:cubicBezTo>
                <a:close/>
                <a:moveTo>
                  <a:pt x="3379042" y="474136"/>
                </a:moveTo>
                <a:cubicBezTo>
                  <a:pt x="3355662" y="474136"/>
                  <a:pt x="3336709" y="493089"/>
                  <a:pt x="3336709" y="516469"/>
                </a:cubicBezTo>
                <a:cubicBezTo>
                  <a:pt x="3336709" y="539849"/>
                  <a:pt x="3355662" y="558802"/>
                  <a:pt x="3379042" y="558802"/>
                </a:cubicBezTo>
                <a:cubicBezTo>
                  <a:pt x="3402422" y="558802"/>
                  <a:pt x="3421375" y="539849"/>
                  <a:pt x="3421375" y="516469"/>
                </a:cubicBezTo>
                <a:cubicBezTo>
                  <a:pt x="3421375" y="493089"/>
                  <a:pt x="3402422" y="474136"/>
                  <a:pt x="3379042" y="474136"/>
                </a:cubicBezTo>
                <a:close/>
                <a:moveTo>
                  <a:pt x="3209709" y="474136"/>
                </a:moveTo>
                <a:cubicBezTo>
                  <a:pt x="3186329" y="474136"/>
                  <a:pt x="3167376" y="493089"/>
                  <a:pt x="3167376" y="516469"/>
                </a:cubicBezTo>
                <a:cubicBezTo>
                  <a:pt x="3167376" y="539849"/>
                  <a:pt x="3186329" y="558802"/>
                  <a:pt x="3209709" y="558802"/>
                </a:cubicBezTo>
                <a:cubicBezTo>
                  <a:pt x="3233089" y="558802"/>
                  <a:pt x="3252042" y="539849"/>
                  <a:pt x="3252042" y="516469"/>
                </a:cubicBezTo>
                <a:cubicBezTo>
                  <a:pt x="3252042" y="493089"/>
                  <a:pt x="3233089" y="474136"/>
                  <a:pt x="3209709" y="474136"/>
                </a:cubicBezTo>
                <a:close/>
                <a:moveTo>
                  <a:pt x="3040376" y="474136"/>
                </a:moveTo>
                <a:cubicBezTo>
                  <a:pt x="3016996" y="474136"/>
                  <a:pt x="2998043" y="493089"/>
                  <a:pt x="2998043" y="516469"/>
                </a:cubicBezTo>
                <a:cubicBezTo>
                  <a:pt x="2998043" y="539849"/>
                  <a:pt x="3016996" y="558802"/>
                  <a:pt x="3040376" y="558802"/>
                </a:cubicBezTo>
                <a:cubicBezTo>
                  <a:pt x="3063756" y="558802"/>
                  <a:pt x="3082709" y="539849"/>
                  <a:pt x="3082709" y="516469"/>
                </a:cubicBezTo>
                <a:cubicBezTo>
                  <a:pt x="3082709" y="493089"/>
                  <a:pt x="3063756" y="474136"/>
                  <a:pt x="3040376" y="474136"/>
                </a:cubicBezTo>
                <a:close/>
                <a:moveTo>
                  <a:pt x="2871043" y="474136"/>
                </a:moveTo>
                <a:cubicBezTo>
                  <a:pt x="2847663" y="474136"/>
                  <a:pt x="2828710" y="493089"/>
                  <a:pt x="2828710" y="516469"/>
                </a:cubicBezTo>
                <a:cubicBezTo>
                  <a:pt x="2828710" y="539849"/>
                  <a:pt x="2847663" y="558802"/>
                  <a:pt x="2871043" y="558802"/>
                </a:cubicBezTo>
                <a:cubicBezTo>
                  <a:pt x="2894423" y="558802"/>
                  <a:pt x="2913376" y="539849"/>
                  <a:pt x="2913376" y="516469"/>
                </a:cubicBezTo>
                <a:cubicBezTo>
                  <a:pt x="2913376" y="493089"/>
                  <a:pt x="2894423" y="474136"/>
                  <a:pt x="2871043" y="474136"/>
                </a:cubicBezTo>
                <a:close/>
                <a:moveTo>
                  <a:pt x="2701710" y="474136"/>
                </a:moveTo>
                <a:cubicBezTo>
                  <a:pt x="2678330" y="474136"/>
                  <a:pt x="2659377" y="493089"/>
                  <a:pt x="2659377" y="516469"/>
                </a:cubicBezTo>
                <a:cubicBezTo>
                  <a:pt x="2659377" y="539849"/>
                  <a:pt x="2678330" y="558802"/>
                  <a:pt x="2701710" y="558802"/>
                </a:cubicBezTo>
                <a:cubicBezTo>
                  <a:pt x="2725090" y="558802"/>
                  <a:pt x="2744043" y="539849"/>
                  <a:pt x="2744043" y="516469"/>
                </a:cubicBezTo>
                <a:cubicBezTo>
                  <a:pt x="2744043" y="493089"/>
                  <a:pt x="2725090" y="474136"/>
                  <a:pt x="2701710" y="474136"/>
                </a:cubicBezTo>
                <a:close/>
                <a:moveTo>
                  <a:pt x="2532377" y="474136"/>
                </a:moveTo>
                <a:cubicBezTo>
                  <a:pt x="2508997" y="474136"/>
                  <a:pt x="2490044" y="493089"/>
                  <a:pt x="2490044" y="516469"/>
                </a:cubicBezTo>
                <a:cubicBezTo>
                  <a:pt x="2490044" y="539849"/>
                  <a:pt x="2508997" y="558802"/>
                  <a:pt x="2532377" y="558802"/>
                </a:cubicBezTo>
                <a:cubicBezTo>
                  <a:pt x="2555757" y="558802"/>
                  <a:pt x="2574710" y="539849"/>
                  <a:pt x="2574710" y="516469"/>
                </a:cubicBezTo>
                <a:cubicBezTo>
                  <a:pt x="2574710" y="493089"/>
                  <a:pt x="2555757" y="474136"/>
                  <a:pt x="2532377" y="474136"/>
                </a:cubicBezTo>
                <a:close/>
                <a:moveTo>
                  <a:pt x="2363044" y="474136"/>
                </a:moveTo>
                <a:cubicBezTo>
                  <a:pt x="2339664" y="474136"/>
                  <a:pt x="2320711" y="493089"/>
                  <a:pt x="2320711" y="516469"/>
                </a:cubicBezTo>
                <a:cubicBezTo>
                  <a:pt x="2320711" y="539849"/>
                  <a:pt x="2339664" y="558802"/>
                  <a:pt x="2363044" y="558802"/>
                </a:cubicBezTo>
                <a:cubicBezTo>
                  <a:pt x="2386424" y="558802"/>
                  <a:pt x="2405377" y="539849"/>
                  <a:pt x="2405377" y="516469"/>
                </a:cubicBezTo>
                <a:cubicBezTo>
                  <a:pt x="2405377" y="493089"/>
                  <a:pt x="2386424" y="474136"/>
                  <a:pt x="2363044" y="474136"/>
                </a:cubicBezTo>
                <a:close/>
                <a:moveTo>
                  <a:pt x="2193711" y="474136"/>
                </a:moveTo>
                <a:cubicBezTo>
                  <a:pt x="2170331" y="474136"/>
                  <a:pt x="2151378" y="493089"/>
                  <a:pt x="2151378" y="516469"/>
                </a:cubicBezTo>
                <a:cubicBezTo>
                  <a:pt x="2151378" y="539849"/>
                  <a:pt x="2170331" y="558802"/>
                  <a:pt x="2193711" y="558802"/>
                </a:cubicBezTo>
                <a:cubicBezTo>
                  <a:pt x="2217091" y="558802"/>
                  <a:pt x="2236044" y="539849"/>
                  <a:pt x="2236044" y="516469"/>
                </a:cubicBezTo>
                <a:cubicBezTo>
                  <a:pt x="2236044" y="493089"/>
                  <a:pt x="2217091" y="474136"/>
                  <a:pt x="2193711" y="474136"/>
                </a:cubicBezTo>
                <a:close/>
                <a:moveTo>
                  <a:pt x="2024378" y="474136"/>
                </a:moveTo>
                <a:cubicBezTo>
                  <a:pt x="2000998" y="474136"/>
                  <a:pt x="1982045" y="493089"/>
                  <a:pt x="1982045" y="516469"/>
                </a:cubicBezTo>
                <a:cubicBezTo>
                  <a:pt x="1982045" y="539849"/>
                  <a:pt x="2000998" y="558802"/>
                  <a:pt x="2024378" y="558802"/>
                </a:cubicBezTo>
                <a:cubicBezTo>
                  <a:pt x="2047758" y="558802"/>
                  <a:pt x="2066711" y="539849"/>
                  <a:pt x="2066711" y="516469"/>
                </a:cubicBezTo>
                <a:cubicBezTo>
                  <a:pt x="2066711" y="493089"/>
                  <a:pt x="2047758" y="474136"/>
                  <a:pt x="2024378" y="474136"/>
                </a:cubicBezTo>
                <a:close/>
                <a:moveTo>
                  <a:pt x="1855045" y="474136"/>
                </a:moveTo>
                <a:cubicBezTo>
                  <a:pt x="1831665" y="474136"/>
                  <a:pt x="1812712" y="493089"/>
                  <a:pt x="1812712" y="516469"/>
                </a:cubicBezTo>
                <a:cubicBezTo>
                  <a:pt x="1812712" y="539849"/>
                  <a:pt x="1831665" y="558802"/>
                  <a:pt x="1855045" y="558802"/>
                </a:cubicBezTo>
                <a:cubicBezTo>
                  <a:pt x="1878425" y="558802"/>
                  <a:pt x="1897378" y="539849"/>
                  <a:pt x="1897378" y="516469"/>
                </a:cubicBezTo>
                <a:cubicBezTo>
                  <a:pt x="1897378" y="493089"/>
                  <a:pt x="1878425" y="474136"/>
                  <a:pt x="1855045" y="474136"/>
                </a:cubicBezTo>
                <a:close/>
                <a:moveTo>
                  <a:pt x="1685712" y="474136"/>
                </a:moveTo>
                <a:cubicBezTo>
                  <a:pt x="1662332" y="474136"/>
                  <a:pt x="1643379" y="493089"/>
                  <a:pt x="1643379" y="516469"/>
                </a:cubicBezTo>
                <a:cubicBezTo>
                  <a:pt x="1643379" y="539849"/>
                  <a:pt x="1662332" y="558802"/>
                  <a:pt x="1685712" y="558802"/>
                </a:cubicBezTo>
                <a:cubicBezTo>
                  <a:pt x="1709092" y="558802"/>
                  <a:pt x="1728045" y="539849"/>
                  <a:pt x="1728045" y="516469"/>
                </a:cubicBezTo>
                <a:cubicBezTo>
                  <a:pt x="1728045" y="493089"/>
                  <a:pt x="1709092" y="474136"/>
                  <a:pt x="1685712" y="474136"/>
                </a:cubicBezTo>
                <a:close/>
                <a:moveTo>
                  <a:pt x="1516379" y="474136"/>
                </a:moveTo>
                <a:cubicBezTo>
                  <a:pt x="1492999" y="474136"/>
                  <a:pt x="1474046" y="493089"/>
                  <a:pt x="1474046" y="516469"/>
                </a:cubicBezTo>
                <a:cubicBezTo>
                  <a:pt x="1474046" y="539849"/>
                  <a:pt x="1492999" y="558802"/>
                  <a:pt x="1516379" y="558802"/>
                </a:cubicBezTo>
                <a:cubicBezTo>
                  <a:pt x="1539759" y="558802"/>
                  <a:pt x="1558712" y="539849"/>
                  <a:pt x="1558712" y="516469"/>
                </a:cubicBezTo>
                <a:cubicBezTo>
                  <a:pt x="1558712" y="493089"/>
                  <a:pt x="1539759" y="474136"/>
                  <a:pt x="1516379" y="474136"/>
                </a:cubicBezTo>
                <a:close/>
                <a:moveTo>
                  <a:pt x="1347046" y="474136"/>
                </a:moveTo>
                <a:cubicBezTo>
                  <a:pt x="1323666" y="474136"/>
                  <a:pt x="1304713" y="493089"/>
                  <a:pt x="1304713" y="516469"/>
                </a:cubicBezTo>
                <a:cubicBezTo>
                  <a:pt x="1304713" y="539849"/>
                  <a:pt x="1323666" y="558802"/>
                  <a:pt x="1347046" y="558802"/>
                </a:cubicBezTo>
                <a:cubicBezTo>
                  <a:pt x="1370426" y="558802"/>
                  <a:pt x="1389379" y="539849"/>
                  <a:pt x="1389379" y="516469"/>
                </a:cubicBezTo>
                <a:cubicBezTo>
                  <a:pt x="1389379" y="493089"/>
                  <a:pt x="1370426" y="474136"/>
                  <a:pt x="1347046" y="474136"/>
                </a:cubicBezTo>
                <a:close/>
                <a:moveTo>
                  <a:pt x="1177713" y="474136"/>
                </a:moveTo>
                <a:cubicBezTo>
                  <a:pt x="1154334" y="474136"/>
                  <a:pt x="1135381" y="493089"/>
                  <a:pt x="1135381" y="516469"/>
                </a:cubicBezTo>
                <a:cubicBezTo>
                  <a:pt x="1135381" y="539849"/>
                  <a:pt x="1154334" y="558802"/>
                  <a:pt x="1177713" y="558802"/>
                </a:cubicBezTo>
                <a:cubicBezTo>
                  <a:pt x="1201093" y="558802"/>
                  <a:pt x="1220046" y="539849"/>
                  <a:pt x="1220046" y="516469"/>
                </a:cubicBezTo>
                <a:cubicBezTo>
                  <a:pt x="1220046" y="493089"/>
                  <a:pt x="1201093" y="474136"/>
                  <a:pt x="1177713" y="474136"/>
                </a:cubicBezTo>
                <a:close/>
                <a:moveTo>
                  <a:pt x="1008381" y="474136"/>
                </a:moveTo>
                <a:cubicBezTo>
                  <a:pt x="985001" y="474136"/>
                  <a:pt x="966048" y="493089"/>
                  <a:pt x="966048" y="516469"/>
                </a:cubicBezTo>
                <a:cubicBezTo>
                  <a:pt x="966048" y="539849"/>
                  <a:pt x="985001" y="558802"/>
                  <a:pt x="1008381" y="558802"/>
                </a:cubicBezTo>
                <a:cubicBezTo>
                  <a:pt x="1031761" y="558802"/>
                  <a:pt x="1050714" y="539849"/>
                  <a:pt x="1050714" y="516469"/>
                </a:cubicBezTo>
                <a:cubicBezTo>
                  <a:pt x="1050714" y="493089"/>
                  <a:pt x="1031761" y="474136"/>
                  <a:pt x="1008381" y="474136"/>
                </a:cubicBezTo>
                <a:close/>
                <a:moveTo>
                  <a:pt x="839048" y="474136"/>
                </a:moveTo>
                <a:cubicBezTo>
                  <a:pt x="815668" y="474136"/>
                  <a:pt x="796716" y="493089"/>
                  <a:pt x="796716" y="516469"/>
                </a:cubicBezTo>
                <a:cubicBezTo>
                  <a:pt x="796716" y="539849"/>
                  <a:pt x="815668" y="558802"/>
                  <a:pt x="839048" y="558802"/>
                </a:cubicBezTo>
                <a:cubicBezTo>
                  <a:pt x="862428" y="558802"/>
                  <a:pt x="881381" y="539849"/>
                  <a:pt x="881381" y="516469"/>
                </a:cubicBezTo>
                <a:cubicBezTo>
                  <a:pt x="881381" y="493089"/>
                  <a:pt x="862428" y="474136"/>
                  <a:pt x="839048" y="474136"/>
                </a:cubicBezTo>
                <a:close/>
                <a:moveTo>
                  <a:pt x="669716" y="474136"/>
                </a:moveTo>
                <a:cubicBezTo>
                  <a:pt x="646335" y="474136"/>
                  <a:pt x="627383" y="493089"/>
                  <a:pt x="627383" y="516469"/>
                </a:cubicBezTo>
                <a:cubicBezTo>
                  <a:pt x="627383" y="539849"/>
                  <a:pt x="646335" y="558802"/>
                  <a:pt x="669716" y="558802"/>
                </a:cubicBezTo>
                <a:cubicBezTo>
                  <a:pt x="693096" y="558802"/>
                  <a:pt x="712049" y="539849"/>
                  <a:pt x="712049" y="516469"/>
                </a:cubicBezTo>
                <a:cubicBezTo>
                  <a:pt x="712049" y="493089"/>
                  <a:pt x="693096" y="474136"/>
                  <a:pt x="669716" y="474136"/>
                </a:cubicBezTo>
                <a:close/>
                <a:moveTo>
                  <a:pt x="500382" y="474136"/>
                </a:moveTo>
                <a:cubicBezTo>
                  <a:pt x="477002" y="474136"/>
                  <a:pt x="458049" y="493089"/>
                  <a:pt x="458049" y="516469"/>
                </a:cubicBezTo>
                <a:cubicBezTo>
                  <a:pt x="458049" y="539849"/>
                  <a:pt x="477002" y="558802"/>
                  <a:pt x="500382" y="558802"/>
                </a:cubicBezTo>
                <a:cubicBezTo>
                  <a:pt x="523763" y="558802"/>
                  <a:pt x="542715" y="539849"/>
                  <a:pt x="542715" y="516469"/>
                </a:cubicBezTo>
                <a:cubicBezTo>
                  <a:pt x="542715" y="493089"/>
                  <a:pt x="523763" y="474136"/>
                  <a:pt x="500382" y="474136"/>
                </a:cubicBezTo>
                <a:close/>
                <a:moveTo>
                  <a:pt x="331050" y="474136"/>
                </a:moveTo>
                <a:cubicBezTo>
                  <a:pt x="307670" y="474136"/>
                  <a:pt x="288717" y="493089"/>
                  <a:pt x="288717" y="516469"/>
                </a:cubicBezTo>
                <a:cubicBezTo>
                  <a:pt x="288717" y="539849"/>
                  <a:pt x="307670" y="558802"/>
                  <a:pt x="331050" y="558802"/>
                </a:cubicBezTo>
                <a:cubicBezTo>
                  <a:pt x="354430" y="558802"/>
                  <a:pt x="373382" y="539849"/>
                  <a:pt x="373382" y="516469"/>
                </a:cubicBezTo>
                <a:cubicBezTo>
                  <a:pt x="373382" y="493089"/>
                  <a:pt x="354430" y="474136"/>
                  <a:pt x="331050" y="474136"/>
                </a:cubicBezTo>
                <a:close/>
                <a:moveTo>
                  <a:pt x="161717" y="474136"/>
                </a:moveTo>
                <a:cubicBezTo>
                  <a:pt x="138337" y="474136"/>
                  <a:pt x="119384" y="493089"/>
                  <a:pt x="119384" y="516469"/>
                </a:cubicBezTo>
                <a:cubicBezTo>
                  <a:pt x="119384" y="539849"/>
                  <a:pt x="138337" y="558802"/>
                  <a:pt x="161717" y="558802"/>
                </a:cubicBezTo>
                <a:cubicBezTo>
                  <a:pt x="185097" y="558802"/>
                  <a:pt x="204050" y="539849"/>
                  <a:pt x="204050" y="516469"/>
                </a:cubicBezTo>
                <a:cubicBezTo>
                  <a:pt x="204050" y="493089"/>
                  <a:pt x="185097" y="474136"/>
                  <a:pt x="161717" y="474136"/>
                </a:cubicBezTo>
                <a:close/>
                <a:moveTo>
                  <a:pt x="0" y="0"/>
                </a:moveTo>
                <a:lnTo>
                  <a:pt x="4387423" y="0"/>
                </a:lnTo>
                <a:lnTo>
                  <a:pt x="4387423" y="152400"/>
                </a:lnTo>
                <a:lnTo>
                  <a:pt x="4387423" y="242993"/>
                </a:lnTo>
                <a:lnTo>
                  <a:pt x="4387423" y="477291"/>
                </a:lnTo>
                <a:lnTo>
                  <a:pt x="4365106" y="486535"/>
                </a:lnTo>
                <a:cubicBezTo>
                  <a:pt x="4357446" y="494196"/>
                  <a:pt x="4352707" y="504779"/>
                  <a:pt x="4352707" y="516469"/>
                </a:cubicBezTo>
                <a:cubicBezTo>
                  <a:pt x="4352707" y="528159"/>
                  <a:pt x="4357446" y="538742"/>
                  <a:pt x="4365106" y="546403"/>
                </a:cubicBezTo>
                <a:lnTo>
                  <a:pt x="4387423" y="555647"/>
                </a:lnTo>
                <a:lnTo>
                  <a:pt x="4387423" y="3164104"/>
                </a:lnTo>
                <a:lnTo>
                  <a:pt x="4369407" y="3167742"/>
                </a:lnTo>
                <a:cubicBezTo>
                  <a:pt x="4350262" y="3175839"/>
                  <a:pt x="4334925" y="3191176"/>
                  <a:pt x="4326828" y="3210321"/>
                </a:cubicBezTo>
                <a:lnTo>
                  <a:pt x="4321886" y="3234796"/>
                </a:lnTo>
                <a:lnTo>
                  <a:pt x="4248202" y="3234796"/>
                </a:lnTo>
                <a:lnTo>
                  <a:pt x="4243261" y="3210321"/>
                </a:lnTo>
                <a:cubicBezTo>
                  <a:pt x="4231114" y="3181604"/>
                  <a:pt x="4202679" y="3161454"/>
                  <a:pt x="4169538" y="3161454"/>
                </a:cubicBezTo>
                <a:cubicBezTo>
                  <a:pt x="4136397" y="3161454"/>
                  <a:pt x="4107962" y="3181604"/>
                  <a:pt x="4095816" y="3210321"/>
                </a:cubicBezTo>
                <a:lnTo>
                  <a:pt x="4090874" y="3234796"/>
                </a:lnTo>
                <a:lnTo>
                  <a:pt x="4017196" y="3234796"/>
                </a:lnTo>
                <a:lnTo>
                  <a:pt x="4012255" y="3210321"/>
                </a:lnTo>
                <a:cubicBezTo>
                  <a:pt x="4000108" y="3181604"/>
                  <a:pt x="3971673" y="3161454"/>
                  <a:pt x="3938532" y="3161454"/>
                </a:cubicBezTo>
                <a:cubicBezTo>
                  <a:pt x="3905391" y="3161454"/>
                  <a:pt x="3876956" y="3181604"/>
                  <a:pt x="3864810" y="3210321"/>
                </a:cubicBezTo>
                <a:lnTo>
                  <a:pt x="3859868" y="3234796"/>
                </a:lnTo>
                <a:lnTo>
                  <a:pt x="3786190" y="3234796"/>
                </a:lnTo>
                <a:lnTo>
                  <a:pt x="3781249" y="3210321"/>
                </a:lnTo>
                <a:cubicBezTo>
                  <a:pt x="3769102" y="3181604"/>
                  <a:pt x="3740667" y="3161454"/>
                  <a:pt x="3707526" y="3161454"/>
                </a:cubicBezTo>
                <a:cubicBezTo>
                  <a:pt x="3674385" y="3161454"/>
                  <a:pt x="3645950" y="3181604"/>
                  <a:pt x="3633804" y="3210321"/>
                </a:cubicBezTo>
                <a:lnTo>
                  <a:pt x="3628863" y="3234796"/>
                </a:lnTo>
                <a:lnTo>
                  <a:pt x="3555184" y="3234796"/>
                </a:lnTo>
                <a:lnTo>
                  <a:pt x="3550243" y="3210321"/>
                </a:lnTo>
                <a:cubicBezTo>
                  <a:pt x="3538096" y="3181604"/>
                  <a:pt x="3509661" y="3161454"/>
                  <a:pt x="3476520" y="3161454"/>
                </a:cubicBezTo>
                <a:cubicBezTo>
                  <a:pt x="3443379" y="3161454"/>
                  <a:pt x="3414944" y="3181604"/>
                  <a:pt x="3402798" y="3210321"/>
                </a:cubicBezTo>
                <a:lnTo>
                  <a:pt x="3397856" y="3234796"/>
                </a:lnTo>
                <a:lnTo>
                  <a:pt x="3324178" y="3234796"/>
                </a:lnTo>
                <a:lnTo>
                  <a:pt x="3319237" y="3210321"/>
                </a:lnTo>
                <a:cubicBezTo>
                  <a:pt x="3307090" y="3181604"/>
                  <a:pt x="3278655" y="3161454"/>
                  <a:pt x="3245514" y="3161454"/>
                </a:cubicBezTo>
                <a:cubicBezTo>
                  <a:pt x="3212373" y="3161454"/>
                  <a:pt x="3183938" y="3181604"/>
                  <a:pt x="3171792" y="3210321"/>
                </a:cubicBezTo>
                <a:lnTo>
                  <a:pt x="3166850" y="3234796"/>
                </a:lnTo>
                <a:lnTo>
                  <a:pt x="3093172" y="3234796"/>
                </a:lnTo>
                <a:lnTo>
                  <a:pt x="3088230" y="3210321"/>
                </a:lnTo>
                <a:cubicBezTo>
                  <a:pt x="3076084" y="3181604"/>
                  <a:pt x="3047649" y="3161454"/>
                  <a:pt x="3014508" y="3161454"/>
                </a:cubicBezTo>
                <a:cubicBezTo>
                  <a:pt x="2981367" y="3161454"/>
                  <a:pt x="2952932" y="3181604"/>
                  <a:pt x="2940786" y="3210321"/>
                </a:cubicBezTo>
                <a:lnTo>
                  <a:pt x="2935844" y="3234796"/>
                </a:lnTo>
                <a:lnTo>
                  <a:pt x="2862166" y="3234796"/>
                </a:lnTo>
                <a:lnTo>
                  <a:pt x="2857224" y="3210321"/>
                </a:lnTo>
                <a:cubicBezTo>
                  <a:pt x="2845078" y="3181604"/>
                  <a:pt x="2816643" y="3161454"/>
                  <a:pt x="2783502" y="3161454"/>
                </a:cubicBezTo>
                <a:cubicBezTo>
                  <a:pt x="2750361" y="3161454"/>
                  <a:pt x="2721926" y="3181604"/>
                  <a:pt x="2709780" y="3210321"/>
                </a:cubicBezTo>
                <a:lnTo>
                  <a:pt x="2704838" y="3234796"/>
                </a:lnTo>
                <a:lnTo>
                  <a:pt x="2631160" y="3234796"/>
                </a:lnTo>
                <a:lnTo>
                  <a:pt x="2626219" y="3210321"/>
                </a:lnTo>
                <a:cubicBezTo>
                  <a:pt x="2614072" y="3181604"/>
                  <a:pt x="2585637" y="3161454"/>
                  <a:pt x="2552496" y="3161454"/>
                </a:cubicBezTo>
                <a:cubicBezTo>
                  <a:pt x="2519355" y="3161454"/>
                  <a:pt x="2490920" y="3181604"/>
                  <a:pt x="2478774" y="3210321"/>
                </a:cubicBezTo>
                <a:lnTo>
                  <a:pt x="2473832" y="3234796"/>
                </a:lnTo>
                <a:lnTo>
                  <a:pt x="2400154" y="3234796"/>
                </a:lnTo>
                <a:lnTo>
                  <a:pt x="2395213" y="3210321"/>
                </a:lnTo>
                <a:cubicBezTo>
                  <a:pt x="2383066" y="3181604"/>
                  <a:pt x="2354631" y="3161454"/>
                  <a:pt x="2321490" y="3161454"/>
                </a:cubicBezTo>
                <a:cubicBezTo>
                  <a:pt x="2288349" y="3161454"/>
                  <a:pt x="2259914" y="3181604"/>
                  <a:pt x="2247768" y="3210321"/>
                </a:cubicBezTo>
                <a:lnTo>
                  <a:pt x="2242826" y="3234796"/>
                </a:lnTo>
                <a:lnTo>
                  <a:pt x="2169148" y="3234796"/>
                </a:lnTo>
                <a:lnTo>
                  <a:pt x="2164207" y="3210321"/>
                </a:lnTo>
                <a:cubicBezTo>
                  <a:pt x="2152060" y="3181604"/>
                  <a:pt x="2123625" y="3161454"/>
                  <a:pt x="2090484" y="3161454"/>
                </a:cubicBezTo>
                <a:cubicBezTo>
                  <a:pt x="2057343" y="3161454"/>
                  <a:pt x="2028908" y="3181604"/>
                  <a:pt x="2016762" y="3210321"/>
                </a:cubicBezTo>
                <a:lnTo>
                  <a:pt x="2011820" y="3234796"/>
                </a:lnTo>
                <a:lnTo>
                  <a:pt x="1938142" y="3234796"/>
                </a:lnTo>
                <a:lnTo>
                  <a:pt x="1933201" y="3210321"/>
                </a:lnTo>
                <a:cubicBezTo>
                  <a:pt x="1921054" y="3181604"/>
                  <a:pt x="1892619" y="3161454"/>
                  <a:pt x="1859478" y="3161454"/>
                </a:cubicBezTo>
                <a:cubicBezTo>
                  <a:pt x="1826337" y="3161454"/>
                  <a:pt x="1797902" y="3181604"/>
                  <a:pt x="1785756" y="3210321"/>
                </a:cubicBezTo>
                <a:lnTo>
                  <a:pt x="1780814" y="3234796"/>
                </a:lnTo>
                <a:lnTo>
                  <a:pt x="1707136" y="3234796"/>
                </a:lnTo>
                <a:lnTo>
                  <a:pt x="1702195" y="3210321"/>
                </a:lnTo>
                <a:cubicBezTo>
                  <a:pt x="1690048" y="3181604"/>
                  <a:pt x="1661613" y="3161454"/>
                  <a:pt x="1628472" y="3161454"/>
                </a:cubicBezTo>
                <a:cubicBezTo>
                  <a:pt x="1595331" y="3161454"/>
                  <a:pt x="1566896" y="3181604"/>
                  <a:pt x="1554750" y="3210321"/>
                </a:cubicBezTo>
                <a:lnTo>
                  <a:pt x="1549808" y="3234796"/>
                </a:lnTo>
                <a:lnTo>
                  <a:pt x="1476130" y="3234796"/>
                </a:lnTo>
                <a:lnTo>
                  <a:pt x="1471189" y="3210321"/>
                </a:lnTo>
                <a:cubicBezTo>
                  <a:pt x="1459042" y="3181604"/>
                  <a:pt x="1430607" y="3161454"/>
                  <a:pt x="1397466" y="3161454"/>
                </a:cubicBezTo>
                <a:cubicBezTo>
                  <a:pt x="1364325" y="3161454"/>
                  <a:pt x="1335890" y="3181604"/>
                  <a:pt x="1323744" y="3210321"/>
                </a:cubicBezTo>
                <a:lnTo>
                  <a:pt x="1318802" y="3234796"/>
                </a:lnTo>
                <a:lnTo>
                  <a:pt x="1245124" y="3234796"/>
                </a:lnTo>
                <a:lnTo>
                  <a:pt x="1240183" y="3210321"/>
                </a:lnTo>
                <a:cubicBezTo>
                  <a:pt x="1228036" y="3181604"/>
                  <a:pt x="1199601" y="3161454"/>
                  <a:pt x="1166461" y="3161454"/>
                </a:cubicBezTo>
                <a:cubicBezTo>
                  <a:pt x="1133320" y="3161454"/>
                  <a:pt x="1104885" y="3181604"/>
                  <a:pt x="1092739" y="3210321"/>
                </a:cubicBezTo>
                <a:lnTo>
                  <a:pt x="1087797" y="3234796"/>
                </a:lnTo>
                <a:lnTo>
                  <a:pt x="1014119" y="3234796"/>
                </a:lnTo>
                <a:lnTo>
                  <a:pt x="1009178" y="3210321"/>
                </a:lnTo>
                <a:cubicBezTo>
                  <a:pt x="997031" y="3181604"/>
                  <a:pt x="968596" y="3161454"/>
                  <a:pt x="935455" y="3161454"/>
                </a:cubicBezTo>
                <a:cubicBezTo>
                  <a:pt x="902314" y="3161454"/>
                  <a:pt x="873879" y="3181604"/>
                  <a:pt x="861733" y="3210321"/>
                </a:cubicBezTo>
                <a:lnTo>
                  <a:pt x="856791" y="3234796"/>
                </a:lnTo>
                <a:lnTo>
                  <a:pt x="783113" y="3234796"/>
                </a:lnTo>
                <a:lnTo>
                  <a:pt x="778171" y="3210321"/>
                </a:lnTo>
                <a:cubicBezTo>
                  <a:pt x="766025" y="3181604"/>
                  <a:pt x="737590" y="3161454"/>
                  <a:pt x="704449" y="3161454"/>
                </a:cubicBezTo>
                <a:cubicBezTo>
                  <a:pt x="671308" y="3161454"/>
                  <a:pt x="642873" y="3181604"/>
                  <a:pt x="630727" y="3210321"/>
                </a:cubicBezTo>
                <a:lnTo>
                  <a:pt x="625785" y="3234796"/>
                </a:lnTo>
                <a:lnTo>
                  <a:pt x="552107" y="3234796"/>
                </a:lnTo>
                <a:lnTo>
                  <a:pt x="547165" y="3210321"/>
                </a:lnTo>
                <a:cubicBezTo>
                  <a:pt x="535019" y="3181604"/>
                  <a:pt x="506584" y="3161454"/>
                  <a:pt x="473443" y="3161454"/>
                </a:cubicBezTo>
                <a:cubicBezTo>
                  <a:pt x="440302" y="3161454"/>
                  <a:pt x="411867" y="3181604"/>
                  <a:pt x="399721" y="3210321"/>
                </a:cubicBezTo>
                <a:lnTo>
                  <a:pt x="394779" y="3234796"/>
                </a:lnTo>
                <a:lnTo>
                  <a:pt x="321101" y="3234796"/>
                </a:lnTo>
                <a:lnTo>
                  <a:pt x="316160" y="3210321"/>
                </a:lnTo>
                <a:cubicBezTo>
                  <a:pt x="304013" y="3181604"/>
                  <a:pt x="275578" y="3161454"/>
                  <a:pt x="242438" y="3161454"/>
                </a:cubicBezTo>
                <a:cubicBezTo>
                  <a:pt x="209297" y="3161454"/>
                  <a:pt x="180862" y="3181604"/>
                  <a:pt x="168716" y="3210321"/>
                </a:cubicBezTo>
                <a:lnTo>
                  <a:pt x="163774" y="3234796"/>
                </a:lnTo>
                <a:lnTo>
                  <a:pt x="90095" y="3234796"/>
                </a:lnTo>
                <a:lnTo>
                  <a:pt x="85153" y="3210321"/>
                </a:lnTo>
                <a:cubicBezTo>
                  <a:pt x="73007" y="3181604"/>
                  <a:pt x="44572" y="3161454"/>
                  <a:pt x="11431" y="3161454"/>
                </a:cubicBezTo>
                <a:lnTo>
                  <a:pt x="0" y="3163762"/>
                </a:lnTo>
                <a:lnTo>
                  <a:pt x="0" y="555648"/>
                </a:lnTo>
                <a:lnTo>
                  <a:pt x="22318" y="546403"/>
                </a:lnTo>
                <a:cubicBezTo>
                  <a:pt x="29979" y="538742"/>
                  <a:pt x="34717" y="528159"/>
                  <a:pt x="34717" y="516469"/>
                </a:cubicBezTo>
                <a:cubicBezTo>
                  <a:pt x="34717" y="504779"/>
                  <a:pt x="29979" y="494196"/>
                  <a:pt x="22318" y="486535"/>
                </a:cubicBezTo>
                <a:lnTo>
                  <a:pt x="0" y="477291"/>
                </a:lnTo>
                <a:lnTo>
                  <a:pt x="0" y="242993"/>
                </a:lnTo>
                <a:lnTo>
                  <a:pt x="0" y="152400"/>
                </a:lnTo>
                <a:close/>
              </a:path>
            </a:pathLst>
          </a:custGeom>
          <a:solidFill>
            <a:srgbClr val="FEFFFF"/>
          </a:solidFill>
          <a:ln w="3175">
            <a:solidFill>
              <a:srgbClr val="E1E2E2"/>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980000"/>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b="1" i="0" u="none" strike="noStrike" kern="1200" cap="none" spc="0" normalizeH="0" baseline="0" noProof="0">
                <a:ln>
                  <a:noFill/>
                </a:ln>
                <a:solidFill>
                  <a:srgbClr val="628FE4"/>
                </a:solidFill>
                <a:effectLst/>
                <a:uLnTx/>
                <a:uFillTx/>
                <a:latin typeface="微软雅黑" panose="020B0503020204020204" charset="-122"/>
                <a:ea typeface="微软雅黑" panose="020B0503020204020204" charset="-122"/>
                <a:cs typeface="+mn-cs"/>
              </a:rPr>
              <a:t>包含块</a:t>
            </a:r>
            <a:endParaRPr kumimoji="0" lang="en-US" altLang="zh-CN" b="1" i="0" u="none" strike="noStrike" kern="1200" cap="none" spc="0" normalizeH="0" baseline="0" noProof="0" dirty="0">
              <a:ln>
                <a:noFill/>
              </a:ln>
              <a:solidFill>
                <a:srgbClr val="628FE4"/>
              </a:solidFill>
              <a:effectLst/>
              <a:uLnTx/>
              <a:uFillTx/>
              <a:latin typeface="微软雅黑" panose="020B0503020204020204" charset="-122"/>
              <a:ea typeface="微软雅黑" panose="020B0503020204020204" charset="-122"/>
              <a:cs typeface="+mn-cs"/>
            </a:endParaRPr>
          </a:p>
        </p:txBody>
      </p:sp>
      <p:sp>
        <p:nvSpPr>
          <p:cNvPr id="43" name="MH_Text_1"/>
          <p:cNvSpPr/>
          <p:nvPr>
            <p:custDataLst>
              <p:tags r:id="rId3"/>
            </p:custDataLst>
          </p:nvPr>
        </p:nvSpPr>
        <p:spPr>
          <a:xfrm>
            <a:off x="1266508" y="2448878"/>
            <a:ext cx="3019425" cy="1731963"/>
          </a:xfrm>
          <a:prstGeom prst="rect">
            <a:avLst/>
          </a:prstGeom>
          <a:solidFill>
            <a:srgbClr val="628E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FEFFFF"/>
                </a:solidFill>
                <a:effectLst/>
                <a:uLnTx/>
                <a:uFillTx/>
                <a:latin typeface="Arial" panose="020B0604020202020204" pitchFamily="34" charset="0"/>
                <a:ea typeface="微软雅黑" panose="020B0503020204020204" charset="-122"/>
                <a:cs typeface="+mn-cs"/>
              </a:rPr>
              <a:t>指的是父类元素的内容盒（content-box），决定了盒子之间的排列次序，每个盒子都有它的包含块</a:t>
            </a:r>
            <a:endParaRPr kumimoji="0" lang="zh-CN" altLang="en-US" sz="1600" b="0" i="0" u="none" strike="noStrike" kern="1200" cap="none" spc="0" normalizeH="0" baseline="0" noProof="0" dirty="0">
              <a:ln>
                <a:noFill/>
              </a:ln>
              <a:solidFill>
                <a:srgbClr val="FEFFFF"/>
              </a:solidFill>
              <a:effectLst/>
              <a:uLnTx/>
              <a:uFillTx/>
              <a:latin typeface="Arial" panose="020B0604020202020204" pitchFamily="34" charset="0"/>
              <a:ea typeface="微软雅黑" panose="020B0503020204020204" charset="-122"/>
              <a:cs typeface="+mn-cs"/>
            </a:endParaRPr>
          </a:p>
        </p:txBody>
      </p:sp>
      <p:sp>
        <p:nvSpPr>
          <p:cNvPr id="6" name="MH_SubTitle_2"/>
          <p:cNvSpPr/>
          <p:nvPr>
            <p:custDataLst>
              <p:tags r:id="rId4"/>
            </p:custDataLst>
          </p:nvPr>
        </p:nvSpPr>
        <p:spPr>
          <a:xfrm>
            <a:off x="4779645" y="1947228"/>
            <a:ext cx="3206750" cy="2365375"/>
          </a:xfrm>
          <a:custGeom>
            <a:avLst/>
            <a:gdLst>
              <a:gd name="connsiteX0" fmla="*/ 4225707 w 4387423"/>
              <a:gd name="connsiteY0" fmla="*/ 474136 h 3234796"/>
              <a:gd name="connsiteX1" fmla="*/ 4183374 w 4387423"/>
              <a:gd name="connsiteY1" fmla="*/ 516469 h 3234796"/>
              <a:gd name="connsiteX2" fmla="*/ 4225707 w 4387423"/>
              <a:gd name="connsiteY2" fmla="*/ 558802 h 3234796"/>
              <a:gd name="connsiteX3" fmla="*/ 4268040 w 4387423"/>
              <a:gd name="connsiteY3" fmla="*/ 516469 h 3234796"/>
              <a:gd name="connsiteX4" fmla="*/ 4225707 w 4387423"/>
              <a:gd name="connsiteY4" fmla="*/ 474136 h 3234796"/>
              <a:gd name="connsiteX5" fmla="*/ 4056374 w 4387423"/>
              <a:gd name="connsiteY5" fmla="*/ 474136 h 3234796"/>
              <a:gd name="connsiteX6" fmla="*/ 4014041 w 4387423"/>
              <a:gd name="connsiteY6" fmla="*/ 516469 h 3234796"/>
              <a:gd name="connsiteX7" fmla="*/ 4056374 w 4387423"/>
              <a:gd name="connsiteY7" fmla="*/ 558802 h 3234796"/>
              <a:gd name="connsiteX8" fmla="*/ 4098707 w 4387423"/>
              <a:gd name="connsiteY8" fmla="*/ 516469 h 3234796"/>
              <a:gd name="connsiteX9" fmla="*/ 4056374 w 4387423"/>
              <a:gd name="connsiteY9" fmla="*/ 474136 h 3234796"/>
              <a:gd name="connsiteX10" fmla="*/ 3887041 w 4387423"/>
              <a:gd name="connsiteY10" fmla="*/ 474136 h 3234796"/>
              <a:gd name="connsiteX11" fmla="*/ 3844708 w 4387423"/>
              <a:gd name="connsiteY11" fmla="*/ 516469 h 3234796"/>
              <a:gd name="connsiteX12" fmla="*/ 3887041 w 4387423"/>
              <a:gd name="connsiteY12" fmla="*/ 558802 h 3234796"/>
              <a:gd name="connsiteX13" fmla="*/ 3929374 w 4387423"/>
              <a:gd name="connsiteY13" fmla="*/ 516469 h 3234796"/>
              <a:gd name="connsiteX14" fmla="*/ 3887041 w 4387423"/>
              <a:gd name="connsiteY14" fmla="*/ 474136 h 3234796"/>
              <a:gd name="connsiteX15" fmla="*/ 3717708 w 4387423"/>
              <a:gd name="connsiteY15" fmla="*/ 474136 h 3234796"/>
              <a:gd name="connsiteX16" fmla="*/ 3675375 w 4387423"/>
              <a:gd name="connsiteY16" fmla="*/ 516469 h 3234796"/>
              <a:gd name="connsiteX17" fmla="*/ 3717708 w 4387423"/>
              <a:gd name="connsiteY17" fmla="*/ 558802 h 3234796"/>
              <a:gd name="connsiteX18" fmla="*/ 3760041 w 4387423"/>
              <a:gd name="connsiteY18" fmla="*/ 516469 h 3234796"/>
              <a:gd name="connsiteX19" fmla="*/ 3717708 w 4387423"/>
              <a:gd name="connsiteY19" fmla="*/ 474136 h 3234796"/>
              <a:gd name="connsiteX20" fmla="*/ 3548375 w 4387423"/>
              <a:gd name="connsiteY20" fmla="*/ 474136 h 3234796"/>
              <a:gd name="connsiteX21" fmla="*/ 3506042 w 4387423"/>
              <a:gd name="connsiteY21" fmla="*/ 516469 h 3234796"/>
              <a:gd name="connsiteX22" fmla="*/ 3548375 w 4387423"/>
              <a:gd name="connsiteY22" fmla="*/ 558802 h 3234796"/>
              <a:gd name="connsiteX23" fmla="*/ 3590708 w 4387423"/>
              <a:gd name="connsiteY23" fmla="*/ 516469 h 3234796"/>
              <a:gd name="connsiteX24" fmla="*/ 3548375 w 4387423"/>
              <a:gd name="connsiteY24" fmla="*/ 474136 h 3234796"/>
              <a:gd name="connsiteX25" fmla="*/ 3379042 w 4387423"/>
              <a:gd name="connsiteY25" fmla="*/ 474136 h 3234796"/>
              <a:gd name="connsiteX26" fmla="*/ 3336709 w 4387423"/>
              <a:gd name="connsiteY26" fmla="*/ 516469 h 3234796"/>
              <a:gd name="connsiteX27" fmla="*/ 3379042 w 4387423"/>
              <a:gd name="connsiteY27" fmla="*/ 558802 h 3234796"/>
              <a:gd name="connsiteX28" fmla="*/ 3421375 w 4387423"/>
              <a:gd name="connsiteY28" fmla="*/ 516469 h 3234796"/>
              <a:gd name="connsiteX29" fmla="*/ 3379042 w 4387423"/>
              <a:gd name="connsiteY29" fmla="*/ 474136 h 3234796"/>
              <a:gd name="connsiteX30" fmla="*/ 3209709 w 4387423"/>
              <a:gd name="connsiteY30" fmla="*/ 474136 h 3234796"/>
              <a:gd name="connsiteX31" fmla="*/ 3167376 w 4387423"/>
              <a:gd name="connsiteY31" fmla="*/ 516469 h 3234796"/>
              <a:gd name="connsiteX32" fmla="*/ 3209709 w 4387423"/>
              <a:gd name="connsiteY32" fmla="*/ 558802 h 3234796"/>
              <a:gd name="connsiteX33" fmla="*/ 3252042 w 4387423"/>
              <a:gd name="connsiteY33" fmla="*/ 516469 h 3234796"/>
              <a:gd name="connsiteX34" fmla="*/ 3209709 w 4387423"/>
              <a:gd name="connsiteY34" fmla="*/ 474136 h 3234796"/>
              <a:gd name="connsiteX35" fmla="*/ 3040376 w 4387423"/>
              <a:gd name="connsiteY35" fmla="*/ 474136 h 3234796"/>
              <a:gd name="connsiteX36" fmla="*/ 2998043 w 4387423"/>
              <a:gd name="connsiteY36" fmla="*/ 516469 h 3234796"/>
              <a:gd name="connsiteX37" fmla="*/ 3040376 w 4387423"/>
              <a:gd name="connsiteY37" fmla="*/ 558802 h 3234796"/>
              <a:gd name="connsiteX38" fmla="*/ 3082709 w 4387423"/>
              <a:gd name="connsiteY38" fmla="*/ 516469 h 3234796"/>
              <a:gd name="connsiteX39" fmla="*/ 3040376 w 4387423"/>
              <a:gd name="connsiteY39" fmla="*/ 474136 h 3234796"/>
              <a:gd name="connsiteX40" fmla="*/ 2871043 w 4387423"/>
              <a:gd name="connsiteY40" fmla="*/ 474136 h 3234796"/>
              <a:gd name="connsiteX41" fmla="*/ 2828710 w 4387423"/>
              <a:gd name="connsiteY41" fmla="*/ 516469 h 3234796"/>
              <a:gd name="connsiteX42" fmla="*/ 2871043 w 4387423"/>
              <a:gd name="connsiteY42" fmla="*/ 558802 h 3234796"/>
              <a:gd name="connsiteX43" fmla="*/ 2913376 w 4387423"/>
              <a:gd name="connsiteY43" fmla="*/ 516469 h 3234796"/>
              <a:gd name="connsiteX44" fmla="*/ 2871043 w 4387423"/>
              <a:gd name="connsiteY44" fmla="*/ 474136 h 3234796"/>
              <a:gd name="connsiteX45" fmla="*/ 2701710 w 4387423"/>
              <a:gd name="connsiteY45" fmla="*/ 474136 h 3234796"/>
              <a:gd name="connsiteX46" fmla="*/ 2659377 w 4387423"/>
              <a:gd name="connsiteY46" fmla="*/ 516469 h 3234796"/>
              <a:gd name="connsiteX47" fmla="*/ 2701710 w 4387423"/>
              <a:gd name="connsiteY47" fmla="*/ 558802 h 3234796"/>
              <a:gd name="connsiteX48" fmla="*/ 2744043 w 4387423"/>
              <a:gd name="connsiteY48" fmla="*/ 516469 h 3234796"/>
              <a:gd name="connsiteX49" fmla="*/ 2701710 w 4387423"/>
              <a:gd name="connsiteY49" fmla="*/ 474136 h 3234796"/>
              <a:gd name="connsiteX50" fmla="*/ 2532377 w 4387423"/>
              <a:gd name="connsiteY50" fmla="*/ 474136 h 3234796"/>
              <a:gd name="connsiteX51" fmla="*/ 2490044 w 4387423"/>
              <a:gd name="connsiteY51" fmla="*/ 516469 h 3234796"/>
              <a:gd name="connsiteX52" fmla="*/ 2532377 w 4387423"/>
              <a:gd name="connsiteY52" fmla="*/ 558802 h 3234796"/>
              <a:gd name="connsiteX53" fmla="*/ 2574710 w 4387423"/>
              <a:gd name="connsiteY53" fmla="*/ 516469 h 3234796"/>
              <a:gd name="connsiteX54" fmla="*/ 2532377 w 4387423"/>
              <a:gd name="connsiteY54" fmla="*/ 474136 h 3234796"/>
              <a:gd name="connsiteX55" fmla="*/ 2363044 w 4387423"/>
              <a:gd name="connsiteY55" fmla="*/ 474136 h 3234796"/>
              <a:gd name="connsiteX56" fmla="*/ 2320711 w 4387423"/>
              <a:gd name="connsiteY56" fmla="*/ 516469 h 3234796"/>
              <a:gd name="connsiteX57" fmla="*/ 2363044 w 4387423"/>
              <a:gd name="connsiteY57" fmla="*/ 558802 h 3234796"/>
              <a:gd name="connsiteX58" fmla="*/ 2405377 w 4387423"/>
              <a:gd name="connsiteY58" fmla="*/ 516469 h 3234796"/>
              <a:gd name="connsiteX59" fmla="*/ 2363044 w 4387423"/>
              <a:gd name="connsiteY59" fmla="*/ 474136 h 3234796"/>
              <a:gd name="connsiteX60" fmla="*/ 2193711 w 4387423"/>
              <a:gd name="connsiteY60" fmla="*/ 474136 h 3234796"/>
              <a:gd name="connsiteX61" fmla="*/ 2151378 w 4387423"/>
              <a:gd name="connsiteY61" fmla="*/ 516469 h 3234796"/>
              <a:gd name="connsiteX62" fmla="*/ 2193711 w 4387423"/>
              <a:gd name="connsiteY62" fmla="*/ 558802 h 3234796"/>
              <a:gd name="connsiteX63" fmla="*/ 2236044 w 4387423"/>
              <a:gd name="connsiteY63" fmla="*/ 516469 h 3234796"/>
              <a:gd name="connsiteX64" fmla="*/ 2193711 w 4387423"/>
              <a:gd name="connsiteY64" fmla="*/ 474136 h 3234796"/>
              <a:gd name="connsiteX65" fmla="*/ 2024378 w 4387423"/>
              <a:gd name="connsiteY65" fmla="*/ 474136 h 3234796"/>
              <a:gd name="connsiteX66" fmla="*/ 1982045 w 4387423"/>
              <a:gd name="connsiteY66" fmla="*/ 516469 h 3234796"/>
              <a:gd name="connsiteX67" fmla="*/ 2024378 w 4387423"/>
              <a:gd name="connsiteY67" fmla="*/ 558802 h 3234796"/>
              <a:gd name="connsiteX68" fmla="*/ 2066711 w 4387423"/>
              <a:gd name="connsiteY68" fmla="*/ 516469 h 3234796"/>
              <a:gd name="connsiteX69" fmla="*/ 2024378 w 4387423"/>
              <a:gd name="connsiteY69" fmla="*/ 474136 h 3234796"/>
              <a:gd name="connsiteX70" fmla="*/ 1855045 w 4387423"/>
              <a:gd name="connsiteY70" fmla="*/ 474136 h 3234796"/>
              <a:gd name="connsiteX71" fmla="*/ 1812712 w 4387423"/>
              <a:gd name="connsiteY71" fmla="*/ 516469 h 3234796"/>
              <a:gd name="connsiteX72" fmla="*/ 1855045 w 4387423"/>
              <a:gd name="connsiteY72" fmla="*/ 558802 h 3234796"/>
              <a:gd name="connsiteX73" fmla="*/ 1897378 w 4387423"/>
              <a:gd name="connsiteY73" fmla="*/ 516469 h 3234796"/>
              <a:gd name="connsiteX74" fmla="*/ 1855045 w 4387423"/>
              <a:gd name="connsiteY74" fmla="*/ 474136 h 3234796"/>
              <a:gd name="connsiteX75" fmla="*/ 1685712 w 4387423"/>
              <a:gd name="connsiteY75" fmla="*/ 474136 h 3234796"/>
              <a:gd name="connsiteX76" fmla="*/ 1643379 w 4387423"/>
              <a:gd name="connsiteY76" fmla="*/ 516469 h 3234796"/>
              <a:gd name="connsiteX77" fmla="*/ 1685712 w 4387423"/>
              <a:gd name="connsiteY77" fmla="*/ 558802 h 3234796"/>
              <a:gd name="connsiteX78" fmla="*/ 1728045 w 4387423"/>
              <a:gd name="connsiteY78" fmla="*/ 516469 h 3234796"/>
              <a:gd name="connsiteX79" fmla="*/ 1685712 w 4387423"/>
              <a:gd name="connsiteY79" fmla="*/ 474136 h 3234796"/>
              <a:gd name="connsiteX80" fmla="*/ 1516379 w 4387423"/>
              <a:gd name="connsiteY80" fmla="*/ 474136 h 3234796"/>
              <a:gd name="connsiteX81" fmla="*/ 1474046 w 4387423"/>
              <a:gd name="connsiteY81" fmla="*/ 516469 h 3234796"/>
              <a:gd name="connsiteX82" fmla="*/ 1516379 w 4387423"/>
              <a:gd name="connsiteY82" fmla="*/ 558802 h 3234796"/>
              <a:gd name="connsiteX83" fmla="*/ 1558712 w 4387423"/>
              <a:gd name="connsiteY83" fmla="*/ 516469 h 3234796"/>
              <a:gd name="connsiteX84" fmla="*/ 1516379 w 4387423"/>
              <a:gd name="connsiteY84" fmla="*/ 474136 h 3234796"/>
              <a:gd name="connsiteX85" fmla="*/ 1347046 w 4387423"/>
              <a:gd name="connsiteY85" fmla="*/ 474136 h 3234796"/>
              <a:gd name="connsiteX86" fmla="*/ 1304713 w 4387423"/>
              <a:gd name="connsiteY86" fmla="*/ 516469 h 3234796"/>
              <a:gd name="connsiteX87" fmla="*/ 1347046 w 4387423"/>
              <a:gd name="connsiteY87" fmla="*/ 558802 h 3234796"/>
              <a:gd name="connsiteX88" fmla="*/ 1389379 w 4387423"/>
              <a:gd name="connsiteY88" fmla="*/ 516469 h 3234796"/>
              <a:gd name="connsiteX89" fmla="*/ 1347046 w 4387423"/>
              <a:gd name="connsiteY89" fmla="*/ 474136 h 3234796"/>
              <a:gd name="connsiteX90" fmla="*/ 1177713 w 4387423"/>
              <a:gd name="connsiteY90" fmla="*/ 474136 h 3234796"/>
              <a:gd name="connsiteX91" fmla="*/ 1135381 w 4387423"/>
              <a:gd name="connsiteY91" fmla="*/ 516469 h 3234796"/>
              <a:gd name="connsiteX92" fmla="*/ 1177713 w 4387423"/>
              <a:gd name="connsiteY92" fmla="*/ 558802 h 3234796"/>
              <a:gd name="connsiteX93" fmla="*/ 1220046 w 4387423"/>
              <a:gd name="connsiteY93" fmla="*/ 516469 h 3234796"/>
              <a:gd name="connsiteX94" fmla="*/ 1177713 w 4387423"/>
              <a:gd name="connsiteY94" fmla="*/ 474136 h 3234796"/>
              <a:gd name="connsiteX95" fmla="*/ 1008381 w 4387423"/>
              <a:gd name="connsiteY95" fmla="*/ 474136 h 3234796"/>
              <a:gd name="connsiteX96" fmla="*/ 966048 w 4387423"/>
              <a:gd name="connsiteY96" fmla="*/ 516469 h 3234796"/>
              <a:gd name="connsiteX97" fmla="*/ 1008381 w 4387423"/>
              <a:gd name="connsiteY97" fmla="*/ 558802 h 3234796"/>
              <a:gd name="connsiteX98" fmla="*/ 1050714 w 4387423"/>
              <a:gd name="connsiteY98" fmla="*/ 516469 h 3234796"/>
              <a:gd name="connsiteX99" fmla="*/ 1008381 w 4387423"/>
              <a:gd name="connsiteY99" fmla="*/ 474136 h 3234796"/>
              <a:gd name="connsiteX100" fmla="*/ 839048 w 4387423"/>
              <a:gd name="connsiteY100" fmla="*/ 474136 h 3234796"/>
              <a:gd name="connsiteX101" fmla="*/ 796716 w 4387423"/>
              <a:gd name="connsiteY101" fmla="*/ 516469 h 3234796"/>
              <a:gd name="connsiteX102" fmla="*/ 839048 w 4387423"/>
              <a:gd name="connsiteY102" fmla="*/ 558802 h 3234796"/>
              <a:gd name="connsiteX103" fmla="*/ 881381 w 4387423"/>
              <a:gd name="connsiteY103" fmla="*/ 516469 h 3234796"/>
              <a:gd name="connsiteX104" fmla="*/ 839048 w 4387423"/>
              <a:gd name="connsiteY104" fmla="*/ 474136 h 3234796"/>
              <a:gd name="connsiteX105" fmla="*/ 669716 w 4387423"/>
              <a:gd name="connsiteY105" fmla="*/ 474136 h 3234796"/>
              <a:gd name="connsiteX106" fmla="*/ 627383 w 4387423"/>
              <a:gd name="connsiteY106" fmla="*/ 516469 h 3234796"/>
              <a:gd name="connsiteX107" fmla="*/ 669716 w 4387423"/>
              <a:gd name="connsiteY107" fmla="*/ 558802 h 3234796"/>
              <a:gd name="connsiteX108" fmla="*/ 712049 w 4387423"/>
              <a:gd name="connsiteY108" fmla="*/ 516469 h 3234796"/>
              <a:gd name="connsiteX109" fmla="*/ 669716 w 4387423"/>
              <a:gd name="connsiteY109" fmla="*/ 474136 h 3234796"/>
              <a:gd name="connsiteX110" fmla="*/ 500382 w 4387423"/>
              <a:gd name="connsiteY110" fmla="*/ 474136 h 3234796"/>
              <a:gd name="connsiteX111" fmla="*/ 458049 w 4387423"/>
              <a:gd name="connsiteY111" fmla="*/ 516469 h 3234796"/>
              <a:gd name="connsiteX112" fmla="*/ 500382 w 4387423"/>
              <a:gd name="connsiteY112" fmla="*/ 558802 h 3234796"/>
              <a:gd name="connsiteX113" fmla="*/ 542715 w 4387423"/>
              <a:gd name="connsiteY113" fmla="*/ 516469 h 3234796"/>
              <a:gd name="connsiteX114" fmla="*/ 500382 w 4387423"/>
              <a:gd name="connsiteY114" fmla="*/ 474136 h 3234796"/>
              <a:gd name="connsiteX115" fmla="*/ 331050 w 4387423"/>
              <a:gd name="connsiteY115" fmla="*/ 474136 h 3234796"/>
              <a:gd name="connsiteX116" fmla="*/ 288717 w 4387423"/>
              <a:gd name="connsiteY116" fmla="*/ 516469 h 3234796"/>
              <a:gd name="connsiteX117" fmla="*/ 331050 w 4387423"/>
              <a:gd name="connsiteY117" fmla="*/ 558802 h 3234796"/>
              <a:gd name="connsiteX118" fmla="*/ 373382 w 4387423"/>
              <a:gd name="connsiteY118" fmla="*/ 516469 h 3234796"/>
              <a:gd name="connsiteX119" fmla="*/ 331050 w 4387423"/>
              <a:gd name="connsiteY119" fmla="*/ 474136 h 3234796"/>
              <a:gd name="connsiteX120" fmla="*/ 161717 w 4387423"/>
              <a:gd name="connsiteY120" fmla="*/ 474136 h 3234796"/>
              <a:gd name="connsiteX121" fmla="*/ 119384 w 4387423"/>
              <a:gd name="connsiteY121" fmla="*/ 516469 h 3234796"/>
              <a:gd name="connsiteX122" fmla="*/ 161717 w 4387423"/>
              <a:gd name="connsiteY122" fmla="*/ 558802 h 3234796"/>
              <a:gd name="connsiteX123" fmla="*/ 204050 w 4387423"/>
              <a:gd name="connsiteY123" fmla="*/ 516469 h 3234796"/>
              <a:gd name="connsiteX124" fmla="*/ 161717 w 4387423"/>
              <a:gd name="connsiteY124" fmla="*/ 474136 h 3234796"/>
              <a:gd name="connsiteX125" fmla="*/ 0 w 4387423"/>
              <a:gd name="connsiteY125" fmla="*/ 0 h 3234796"/>
              <a:gd name="connsiteX126" fmla="*/ 4387423 w 4387423"/>
              <a:gd name="connsiteY126" fmla="*/ 0 h 3234796"/>
              <a:gd name="connsiteX127" fmla="*/ 4387423 w 4387423"/>
              <a:gd name="connsiteY127" fmla="*/ 152400 h 3234796"/>
              <a:gd name="connsiteX128" fmla="*/ 4387423 w 4387423"/>
              <a:gd name="connsiteY128" fmla="*/ 242993 h 3234796"/>
              <a:gd name="connsiteX129" fmla="*/ 4387423 w 4387423"/>
              <a:gd name="connsiteY129" fmla="*/ 477291 h 3234796"/>
              <a:gd name="connsiteX130" fmla="*/ 4365106 w 4387423"/>
              <a:gd name="connsiteY130" fmla="*/ 486535 h 3234796"/>
              <a:gd name="connsiteX131" fmla="*/ 4352707 w 4387423"/>
              <a:gd name="connsiteY131" fmla="*/ 516469 h 3234796"/>
              <a:gd name="connsiteX132" fmla="*/ 4365106 w 4387423"/>
              <a:gd name="connsiteY132" fmla="*/ 546403 h 3234796"/>
              <a:gd name="connsiteX133" fmla="*/ 4387423 w 4387423"/>
              <a:gd name="connsiteY133" fmla="*/ 555647 h 3234796"/>
              <a:gd name="connsiteX134" fmla="*/ 4387423 w 4387423"/>
              <a:gd name="connsiteY134" fmla="*/ 3164104 h 3234796"/>
              <a:gd name="connsiteX135" fmla="*/ 4369407 w 4387423"/>
              <a:gd name="connsiteY135" fmla="*/ 3167742 h 3234796"/>
              <a:gd name="connsiteX136" fmla="*/ 4326828 w 4387423"/>
              <a:gd name="connsiteY136" fmla="*/ 3210321 h 3234796"/>
              <a:gd name="connsiteX137" fmla="*/ 4321886 w 4387423"/>
              <a:gd name="connsiteY137" fmla="*/ 3234796 h 3234796"/>
              <a:gd name="connsiteX138" fmla="*/ 4248202 w 4387423"/>
              <a:gd name="connsiteY138" fmla="*/ 3234796 h 3234796"/>
              <a:gd name="connsiteX139" fmla="*/ 4243261 w 4387423"/>
              <a:gd name="connsiteY139" fmla="*/ 3210321 h 3234796"/>
              <a:gd name="connsiteX140" fmla="*/ 4169538 w 4387423"/>
              <a:gd name="connsiteY140" fmla="*/ 3161454 h 3234796"/>
              <a:gd name="connsiteX141" fmla="*/ 4095816 w 4387423"/>
              <a:gd name="connsiteY141" fmla="*/ 3210321 h 3234796"/>
              <a:gd name="connsiteX142" fmla="*/ 4090874 w 4387423"/>
              <a:gd name="connsiteY142" fmla="*/ 3234796 h 3234796"/>
              <a:gd name="connsiteX143" fmla="*/ 4017196 w 4387423"/>
              <a:gd name="connsiteY143" fmla="*/ 3234796 h 3234796"/>
              <a:gd name="connsiteX144" fmla="*/ 4012255 w 4387423"/>
              <a:gd name="connsiteY144" fmla="*/ 3210321 h 3234796"/>
              <a:gd name="connsiteX145" fmla="*/ 3938532 w 4387423"/>
              <a:gd name="connsiteY145" fmla="*/ 3161454 h 3234796"/>
              <a:gd name="connsiteX146" fmla="*/ 3864810 w 4387423"/>
              <a:gd name="connsiteY146" fmla="*/ 3210321 h 3234796"/>
              <a:gd name="connsiteX147" fmla="*/ 3859868 w 4387423"/>
              <a:gd name="connsiteY147" fmla="*/ 3234796 h 3234796"/>
              <a:gd name="connsiteX148" fmla="*/ 3786190 w 4387423"/>
              <a:gd name="connsiteY148" fmla="*/ 3234796 h 3234796"/>
              <a:gd name="connsiteX149" fmla="*/ 3781249 w 4387423"/>
              <a:gd name="connsiteY149" fmla="*/ 3210321 h 3234796"/>
              <a:gd name="connsiteX150" fmla="*/ 3707526 w 4387423"/>
              <a:gd name="connsiteY150" fmla="*/ 3161454 h 3234796"/>
              <a:gd name="connsiteX151" fmla="*/ 3633804 w 4387423"/>
              <a:gd name="connsiteY151" fmla="*/ 3210321 h 3234796"/>
              <a:gd name="connsiteX152" fmla="*/ 3628863 w 4387423"/>
              <a:gd name="connsiteY152" fmla="*/ 3234796 h 3234796"/>
              <a:gd name="connsiteX153" fmla="*/ 3555184 w 4387423"/>
              <a:gd name="connsiteY153" fmla="*/ 3234796 h 3234796"/>
              <a:gd name="connsiteX154" fmla="*/ 3550243 w 4387423"/>
              <a:gd name="connsiteY154" fmla="*/ 3210321 h 3234796"/>
              <a:gd name="connsiteX155" fmla="*/ 3476520 w 4387423"/>
              <a:gd name="connsiteY155" fmla="*/ 3161454 h 3234796"/>
              <a:gd name="connsiteX156" fmla="*/ 3402798 w 4387423"/>
              <a:gd name="connsiteY156" fmla="*/ 3210321 h 3234796"/>
              <a:gd name="connsiteX157" fmla="*/ 3397856 w 4387423"/>
              <a:gd name="connsiteY157" fmla="*/ 3234796 h 3234796"/>
              <a:gd name="connsiteX158" fmla="*/ 3324178 w 4387423"/>
              <a:gd name="connsiteY158" fmla="*/ 3234796 h 3234796"/>
              <a:gd name="connsiteX159" fmla="*/ 3319237 w 4387423"/>
              <a:gd name="connsiteY159" fmla="*/ 3210321 h 3234796"/>
              <a:gd name="connsiteX160" fmla="*/ 3245514 w 4387423"/>
              <a:gd name="connsiteY160" fmla="*/ 3161454 h 3234796"/>
              <a:gd name="connsiteX161" fmla="*/ 3171792 w 4387423"/>
              <a:gd name="connsiteY161" fmla="*/ 3210321 h 3234796"/>
              <a:gd name="connsiteX162" fmla="*/ 3166850 w 4387423"/>
              <a:gd name="connsiteY162" fmla="*/ 3234796 h 3234796"/>
              <a:gd name="connsiteX163" fmla="*/ 3093172 w 4387423"/>
              <a:gd name="connsiteY163" fmla="*/ 3234796 h 3234796"/>
              <a:gd name="connsiteX164" fmla="*/ 3088230 w 4387423"/>
              <a:gd name="connsiteY164" fmla="*/ 3210321 h 3234796"/>
              <a:gd name="connsiteX165" fmla="*/ 3014508 w 4387423"/>
              <a:gd name="connsiteY165" fmla="*/ 3161454 h 3234796"/>
              <a:gd name="connsiteX166" fmla="*/ 2940786 w 4387423"/>
              <a:gd name="connsiteY166" fmla="*/ 3210321 h 3234796"/>
              <a:gd name="connsiteX167" fmla="*/ 2935844 w 4387423"/>
              <a:gd name="connsiteY167" fmla="*/ 3234796 h 3234796"/>
              <a:gd name="connsiteX168" fmla="*/ 2862166 w 4387423"/>
              <a:gd name="connsiteY168" fmla="*/ 3234796 h 3234796"/>
              <a:gd name="connsiteX169" fmla="*/ 2857224 w 4387423"/>
              <a:gd name="connsiteY169" fmla="*/ 3210321 h 3234796"/>
              <a:gd name="connsiteX170" fmla="*/ 2783502 w 4387423"/>
              <a:gd name="connsiteY170" fmla="*/ 3161454 h 3234796"/>
              <a:gd name="connsiteX171" fmla="*/ 2709780 w 4387423"/>
              <a:gd name="connsiteY171" fmla="*/ 3210321 h 3234796"/>
              <a:gd name="connsiteX172" fmla="*/ 2704838 w 4387423"/>
              <a:gd name="connsiteY172" fmla="*/ 3234796 h 3234796"/>
              <a:gd name="connsiteX173" fmla="*/ 2631160 w 4387423"/>
              <a:gd name="connsiteY173" fmla="*/ 3234796 h 3234796"/>
              <a:gd name="connsiteX174" fmla="*/ 2626219 w 4387423"/>
              <a:gd name="connsiteY174" fmla="*/ 3210321 h 3234796"/>
              <a:gd name="connsiteX175" fmla="*/ 2552496 w 4387423"/>
              <a:gd name="connsiteY175" fmla="*/ 3161454 h 3234796"/>
              <a:gd name="connsiteX176" fmla="*/ 2478774 w 4387423"/>
              <a:gd name="connsiteY176" fmla="*/ 3210321 h 3234796"/>
              <a:gd name="connsiteX177" fmla="*/ 2473832 w 4387423"/>
              <a:gd name="connsiteY177" fmla="*/ 3234796 h 3234796"/>
              <a:gd name="connsiteX178" fmla="*/ 2400154 w 4387423"/>
              <a:gd name="connsiteY178" fmla="*/ 3234796 h 3234796"/>
              <a:gd name="connsiteX179" fmla="*/ 2395213 w 4387423"/>
              <a:gd name="connsiteY179" fmla="*/ 3210321 h 3234796"/>
              <a:gd name="connsiteX180" fmla="*/ 2321490 w 4387423"/>
              <a:gd name="connsiteY180" fmla="*/ 3161454 h 3234796"/>
              <a:gd name="connsiteX181" fmla="*/ 2247768 w 4387423"/>
              <a:gd name="connsiteY181" fmla="*/ 3210321 h 3234796"/>
              <a:gd name="connsiteX182" fmla="*/ 2242826 w 4387423"/>
              <a:gd name="connsiteY182" fmla="*/ 3234796 h 3234796"/>
              <a:gd name="connsiteX183" fmla="*/ 2169148 w 4387423"/>
              <a:gd name="connsiteY183" fmla="*/ 3234796 h 3234796"/>
              <a:gd name="connsiteX184" fmla="*/ 2164207 w 4387423"/>
              <a:gd name="connsiteY184" fmla="*/ 3210321 h 3234796"/>
              <a:gd name="connsiteX185" fmla="*/ 2090484 w 4387423"/>
              <a:gd name="connsiteY185" fmla="*/ 3161454 h 3234796"/>
              <a:gd name="connsiteX186" fmla="*/ 2016762 w 4387423"/>
              <a:gd name="connsiteY186" fmla="*/ 3210321 h 3234796"/>
              <a:gd name="connsiteX187" fmla="*/ 2011820 w 4387423"/>
              <a:gd name="connsiteY187" fmla="*/ 3234796 h 3234796"/>
              <a:gd name="connsiteX188" fmla="*/ 1938142 w 4387423"/>
              <a:gd name="connsiteY188" fmla="*/ 3234796 h 3234796"/>
              <a:gd name="connsiteX189" fmla="*/ 1933201 w 4387423"/>
              <a:gd name="connsiteY189" fmla="*/ 3210321 h 3234796"/>
              <a:gd name="connsiteX190" fmla="*/ 1859478 w 4387423"/>
              <a:gd name="connsiteY190" fmla="*/ 3161454 h 3234796"/>
              <a:gd name="connsiteX191" fmla="*/ 1785756 w 4387423"/>
              <a:gd name="connsiteY191" fmla="*/ 3210321 h 3234796"/>
              <a:gd name="connsiteX192" fmla="*/ 1780814 w 4387423"/>
              <a:gd name="connsiteY192" fmla="*/ 3234796 h 3234796"/>
              <a:gd name="connsiteX193" fmla="*/ 1707136 w 4387423"/>
              <a:gd name="connsiteY193" fmla="*/ 3234796 h 3234796"/>
              <a:gd name="connsiteX194" fmla="*/ 1702195 w 4387423"/>
              <a:gd name="connsiteY194" fmla="*/ 3210321 h 3234796"/>
              <a:gd name="connsiteX195" fmla="*/ 1628472 w 4387423"/>
              <a:gd name="connsiteY195" fmla="*/ 3161454 h 3234796"/>
              <a:gd name="connsiteX196" fmla="*/ 1554750 w 4387423"/>
              <a:gd name="connsiteY196" fmla="*/ 3210321 h 3234796"/>
              <a:gd name="connsiteX197" fmla="*/ 1549808 w 4387423"/>
              <a:gd name="connsiteY197" fmla="*/ 3234796 h 3234796"/>
              <a:gd name="connsiteX198" fmla="*/ 1476130 w 4387423"/>
              <a:gd name="connsiteY198" fmla="*/ 3234796 h 3234796"/>
              <a:gd name="connsiteX199" fmla="*/ 1471189 w 4387423"/>
              <a:gd name="connsiteY199" fmla="*/ 3210321 h 3234796"/>
              <a:gd name="connsiteX200" fmla="*/ 1397466 w 4387423"/>
              <a:gd name="connsiteY200" fmla="*/ 3161454 h 3234796"/>
              <a:gd name="connsiteX201" fmla="*/ 1323744 w 4387423"/>
              <a:gd name="connsiteY201" fmla="*/ 3210321 h 3234796"/>
              <a:gd name="connsiteX202" fmla="*/ 1318802 w 4387423"/>
              <a:gd name="connsiteY202" fmla="*/ 3234796 h 3234796"/>
              <a:gd name="connsiteX203" fmla="*/ 1245124 w 4387423"/>
              <a:gd name="connsiteY203" fmla="*/ 3234796 h 3234796"/>
              <a:gd name="connsiteX204" fmla="*/ 1240183 w 4387423"/>
              <a:gd name="connsiteY204" fmla="*/ 3210321 h 3234796"/>
              <a:gd name="connsiteX205" fmla="*/ 1166461 w 4387423"/>
              <a:gd name="connsiteY205" fmla="*/ 3161454 h 3234796"/>
              <a:gd name="connsiteX206" fmla="*/ 1092739 w 4387423"/>
              <a:gd name="connsiteY206" fmla="*/ 3210321 h 3234796"/>
              <a:gd name="connsiteX207" fmla="*/ 1087797 w 4387423"/>
              <a:gd name="connsiteY207" fmla="*/ 3234796 h 3234796"/>
              <a:gd name="connsiteX208" fmla="*/ 1014119 w 4387423"/>
              <a:gd name="connsiteY208" fmla="*/ 3234796 h 3234796"/>
              <a:gd name="connsiteX209" fmla="*/ 1009178 w 4387423"/>
              <a:gd name="connsiteY209" fmla="*/ 3210321 h 3234796"/>
              <a:gd name="connsiteX210" fmla="*/ 935455 w 4387423"/>
              <a:gd name="connsiteY210" fmla="*/ 3161454 h 3234796"/>
              <a:gd name="connsiteX211" fmla="*/ 861733 w 4387423"/>
              <a:gd name="connsiteY211" fmla="*/ 3210321 h 3234796"/>
              <a:gd name="connsiteX212" fmla="*/ 856791 w 4387423"/>
              <a:gd name="connsiteY212" fmla="*/ 3234796 h 3234796"/>
              <a:gd name="connsiteX213" fmla="*/ 783113 w 4387423"/>
              <a:gd name="connsiteY213" fmla="*/ 3234796 h 3234796"/>
              <a:gd name="connsiteX214" fmla="*/ 778171 w 4387423"/>
              <a:gd name="connsiteY214" fmla="*/ 3210321 h 3234796"/>
              <a:gd name="connsiteX215" fmla="*/ 704449 w 4387423"/>
              <a:gd name="connsiteY215" fmla="*/ 3161454 h 3234796"/>
              <a:gd name="connsiteX216" fmla="*/ 630727 w 4387423"/>
              <a:gd name="connsiteY216" fmla="*/ 3210321 h 3234796"/>
              <a:gd name="connsiteX217" fmla="*/ 625785 w 4387423"/>
              <a:gd name="connsiteY217" fmla="*/ 3234796 h 3234796"/>
              <a:gd name="connsiteX218" fmla="*/ 552107 w 4387423"/>
              <a:gd name="connsiteY218" fmla="*/ 3234796 h 3234796"/>
              <a:gd name="connsiteX219" fmla="*/ 547165 w 4387423"/>
              <a:gd name="connsiteY219" fmla="*/ 3210321 h 3234796"/>
              <a:gd name="connsiteX220" fmla="*/ 473443 w 4387423"/>
              <a:gd name="connsiteY220" fmla="*/ 3161454 h 3234796"/>
              <a:gd name="connsiteX221" fmla="*/ 399721 w 4387423"/>
              <a:gd name="connsiteY221" fmla="*/ 3210321 h 3234796"/>
              <a:gd name="connsiteX222" fmla="*/ 394779 w 4387423"/>
              <a:gd name="connsiteY222" fmla="*/ 3234796 h 3234796"/>
              <a:gd name="connsiteX223" fmla="*/ 321101 w 4387423"/>
              <a:gd name="connsiteY223" fmla="*/ 3234796 h 3234796"/>
              <a:gd name="connsiteX224" fmla="*/ 316160 w 4387423"/>
              <a:gd name="connsiteY224" fmla="*/ 3210321 h 3234796"/>
              <a:gd name="connsiteX225" fmla="*/ 242438 w 4387423"/>
              <a:gd name="connsiteY225" fmla="*/ 3161454 h 3234796"/>
              <a:gd name="connsiteX226" fmla="*/ 168716 w 4387423"/>
              <a:gd name="connsiteY226" fmla="*/ 3210321 h 3234796"/>
              <a:gd name="connsiteX227" fmla="*/ 163774 w 4387423"/>
              <a:gd name="connsiteY227" fmla="*/ 3234796 h 3234796"/>
              <a:gd name="connsiteX228" fmla="*/ 90095 w 4387423"/>
              <a:gd name="connsiteY228" fmla="*/ 3234796 h 3234796"/>
              <a:gd name="connsiteX229" fmla="*/ 85153 w 4387423"/>
              <a:gd name="connsiteY229" fmla="*/ 3210321 h 3234796"/>
              <a:gd name="connsiteX230" fmla="*/ 11431 w 4387423"/>
              <a:gd name="connsiteY230" fmla="*/ 3161454 h 3234796"/>
              <a:gd name="connsiteX231" fmla="*/ 0 w 4387423"/>
              <a:gd name="connsiteY231" fmla="*/ 3163762 h 3234796"/>
              <a:gd name="connsiteX232" fmla="*/ 0 w 4387423"/>
              <a:gd name="connsiteY232" fmla="*/ 555648 h 3234796"/>
              <a:gd name="connsiteX233" fmla="*/ 22318 w 4387423"/>
              <a:gd name="connsiteY233" fmla="*/ 546403 h 3234796"/>
              <a:gd name="connsiteX234" fmla="*/ 34717 w 4387423"/>
              <a:gd name="connsiteY234" fmla="*/ 516469 h 3234796"/>
              <a:gd name="connsiteX235" fmla="*/ 22318 w 4387423"/>
              <a:gd name="connsiteY235" fmla="*/ 486535 h 3234796"/>
              <a:gd name="connsiteX236" fmla="*/ 0 w 4387423"/>
              <a:gd name="connsiteY236" fmla="*/ 477291 h 3234796"/>
              <a:gd name="connsiteX237" fmla="*/ 0 w 4387423"/>
              <a:gd name="connsiteY237" fmla="*/ 242993 h 3234796"/>
              <a:gd name="connsiteX238" fmla="*/ 0 w 4387423"/>
              <a:gd name="connsiteY238" fmla="*/ 152400 h 323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4387423" h="3234796">
                <a:moveTo>
                  <a:pt x="4225707" y="474136"/>
                </a:moveTo>
                <a:cubicBezTo>
                  <a:pt x="4202327" y="474136"/>
                  <a:pt x="4183374" y="493089"/>
                  <a:pt x="4183374" y="516469"/>
                </a:cubicBezTo>
                <a:cubicBezTo>
                  <a:pt x="4183374" y="539849"/>
                  <a:pt x="4202327" y="558802"/>
                  <a:pt x="4225707" y="558802"/>
                </a:cubicBezTo>
                <a:cubicBezTo>
                  <a:pt x="4249087" y="558802"/>
                  <a:pt x="4268040" y="539849"/>
                  <a:pt x="4268040" y="516469"/>
                </a:cubicBezTo>
                <a:cubicBezTo>
                  <a:pt x="4268040" y="493089"/>
                  <a:pt x="4249087" y="474136"/>
                  <a:pt x="4225707" y="474136"/>
                </a:cubicBezTo>
                <a:close/>
                <a:moveTo>
                  <a:pt x="4056374" y="474136"/>
                </a:moveTo>
                <a:cubicBezTo>
                  <a:pt x="4032994" y="474136"/>
                  <a:pt x="4014041" y="493089"/>
                  <a:pt x="4014041" y="516469"/>
                </a:cubicBezTo>
                <a:cubicBezTo>
                  <a:pt x="4014041" y="539849"/>
                  <a:pt x="4032994" y="558802"/>
                  <a:pt x="4056374" y="558802"/>
                </a:cubicBezTo>
                <a:cubicBezTo>
                  <a:pt x="4079754" y="558802"/>
                  <a:pt x="4098707" y="539849"/>
                  <a:pt x="4098707" y="516469"/>
                </a:cubicBezTo>
                <a:cubicBezTo>
                  <a:pt x="4098707" y="493089"/>
                  <a:pt x="4079754" y="474136"/>
                  <a:pt x="4056374" y="474136"/>
                </a:cubicBezTo>
                <a:close/>
                <a:moveTo>
                  <a:pt x="3887041" y="474136"/>
                </a:moveTo>
                <a:cubicBezTo>
                  <a:pt x="3863661" y="474136"/>
                  <a:pt x="3844708" y="493089"/>
                  <a:pt x="3844708" y="516469"/>
                </a:cubicBezTo>
                <a:cubicBezTo>
                  <a:pt x="3844708" y="539849"/>
                  <a:pt x="3863661" y="558802"/>
                  <a:pt x="3887041" y="558802"/>
                </a:cubicBezTo>
                <a:cubicBezTo>
                  <a:pt x="3910421" y="558802"/>
                  <a:pt x="3929374" y="539849"/>
                  <a:pt x="3929374" y="516469"/>
                </a:cubicBezTo>
                <a:cubicBezTo>
                  <a:pt x="3929374" y="493089"/>
                  <a:pt x="3910421" y="474136"/>
                  <a:pt x="3887041" y="474136"/>
                </a:cubicBezTo>
                <a:close/>
                <a:moveTo>
                  <a:pt x="3717708" y="474136"/>
                </a:moveTo>
                <a:cubicBezTo>
                  <a:pt x="3694328" y="474136"/>
                  <a:pt x="3675375" y="493089"/>
                  <a:pt x="3675375" y="516469"/>
                </a:cubicBezTo>
                <a:cubicBezTo>
                  <a:pt x="3675375" y="539849"/>
                  <a:pt x="3694328" y="558802"/>
                  <a:pt x="3717708" y="558802"/>
                </a:cubicBezTo>
                <a:cubicBezTo>
                  <a:pt x="3741088" y="558802"/>
                  <a:pt x="3760041" y="539849"/>
                  <a:pt x="3760041" y="516469"/>
                </a:cubicBezTo>
                <a:cubicBezTo>
                  <a:pt x="3760041" y="493089"/>
                  <a:pt x="3741088" y="474136"/>
                  <a:pt x="3717708" y="474136"/>
                </a:cubicBezTo>
                <a:close/>
                <a:moveTo>
                  <a:pt x="3548375" y="474136"/>
                </a:moveTo>
                <a:cubicBezTo>
                  <a:pt x="3524995" y="474136"/>
                  <a:pt x="3506042" y="493089"/>
                  <a:pt x="3506042" y="516469"/>
                </a:cubicBezTo>
                <a:cubicBezTo>
                  <a:pt x="3506042" y="539849"/>
                  <a:pt x="3524995" y="558802"/>
                  <a:pt x="3548375" y="558802"/>
                </a:cubicBezTo>
                <a:cubicBezTo>
                  <a:pt x="3571755" y="558802"/>
                  <a:pt x="3590708" y="539849"/>
                  <a:pt x="3590708" y="516469"/>
                </a:cubicBezTo>
                <a:cubicBezTo>
                  <a:pt x="3590708" y="493089"/>
                  <a:pt x="3571755" y="474136"/>
                  <a:pt x="3548375" y="474136"/>
                </a:cubicBezTo>
                <a:close/>
                <a:moveTo>
                  <a:pt x="3379042" y="474136"/>
                </a:moveTo>
                <a:cubicBezTo>
                  <a:pt x="3355662" y="474136"/>
                  <a:pt x="3336709" y="493089"/>
                  <a:pt x="3336709" y="516469"/>
                </a:cubicBezTo>
                <a:cubicBezTo>
                  <a:pt x="3336709" y="539849"/>
                  <a:pt x="3355662" y="558802"/>
                  <a:pt x="3379042" y="558802"/>
                </a:cubicBezTo>
                <a:cubicBezTo>
                  <a:pt x="3402422" y="558802"/>
                  <a:pt x="3421375" y="539849"/>
                  <a:pt x="3421375" y="516469"/>
                </a:cubicBezTo>
                <a:cubicBezTo>
                  <a:pt x="3421375" y="493089"/>
                  <a:pt x="3402422" y="474136"/>
                  <a:pt x="3379042" y="474136"/>
                </a:cubicBezTo>
                <a:close/>
                <a:moveTo>
                  <a:pt x="3209709" y="474136"/>
                </a:moveTo>
                <a:cubicBezTo>
                  <a:pt x="3186329" y="474136"/>
                  <a:pt x="3167376" y="493089"/>
                  <a:pt x="3167376" y="516469"/>
                </a:cubicBezTo>
                <a:cubicBezTo>
                  <a:pt x="3167376" y="539849"/>
                  <a:pt x="3186329" y="558802"/>
                  <a:pt x="3209709" y="558802"/>
                </a:cubicBezTo>
                <a:cubicBezTo>
                  <a:pt x="3233089" y="558802"/>
                  <a:pt x="3252042" y="539849"/>
                  <a:pt x="3252042" y="516469"/>
                </a:cubicBezTo>
                <a:cubicBezTo>
                  <a:pt x="3252042" y="493089"/>
                  <a:pt x="3233089" y="474136"/>
                  <a:pt x="3209709" y="474136"/>
                </a:cubicBezTo>
                <a:close/>
                <a:moveTo>
                  <a:pt x="3040376" y="474136"/>
                </a:moveTo>
                <a:cubicBezTo>
                  <a:pt x="3016996" y="474136"/>
                  <a:pt x="2998043" y="493089"/>
                  <a:pt x="2998043" y="516469"/>
                </a:cubicBezTo>
                <a:cubicBezTo>
                  <a:pt x="2998043" y="539849"/>
                  <a:pt x="3016996" y="558802"/>
                  <a:pt x="3040376" y="558802"/>
                </a:cubicBezTo>
                <a:cubicBezTo>
                  <a:pt x="3063756" y="558802"/>
                  <a:pt x="3082709" y="539849"/>
                  <a:pt x="3082709" y="516469"/>
                </a:cubicBezTo>
                <a:cubicBezTo>
                  <a:pt x="3082709" y="493089"/>
                  <a:pt x="3063756" y="474136"/>
                  <a:pt x="3040376" y="474136"/>
                </a:cubicBezTo>
                <a:close/>
                <a:moveTo>
                  <a:pt x="2871043" y="474136"/>
                </a:moveTo>
                <a:cubicBezTo>
                  <a:pt x="2847663" y="474136"/>
                  <a:pt x="2828710" y="493089"/>
                  <a:pt x="2828710" y="516469"/>
                </a:cubicBezTo>
                <a:cubicBezTo>
                  <a:pt x="2828710" y="539849"/>
                  <a:pt x="2847663" y="558802"/>
                  <a:pt x="2871043" y="558802"/>
                </a:cubicBezTo>
                <a:cubicBezTo>
                  <a:pt x="2894423" y="558802"/>
                  <a:pt x="2913376" y="539849"/>
                  <a:pt x="2913376" y="516469"/>
                </a:cubicBezTo>
                <a:cubicBezTo>
                  <a:pt x="2913376" y="493089"/>
                  <a:pt x="2894423" y="474136"/>
                  <a:pt x="2871043" y="474136"/>
                </a:cubicBezTo>
                <a:close/>
                <a:moveTo>
                  <a:pt x="2701710" y="474136"/>
                </a:moveTo>
                <a:cubicBezTo>
                  <a:pt x="2678330" y="474136"/>
                  <a:pt x="2659377" y="493089"/>
                  <a:pt x="2659377" y="516469"/>
                </a:cubicBezTo>
                <a:cubicBezTo>
                  <a:pt x="2659377" y="539849"/>
                  <a:pt x="2678330" y="558802"/>
                  <a:pt x="2701710" y="558802"/>
                </a:cubicBezTo>
                <a:cubicBezTo>
                  <a:pt x="2725090" y="558802"/>
                  <a:pt x="2744043" y="539849"/>
                  <a:pt x="2744043" y="516469"/>
                </a:cubicBezTo>
                <a:cubicBezTo>
                  <a:pt x="2744043" y="493089"/>
                  <a:pt x="2725090" y="474136"/>
                  <a:pt x="2701710" y="474136"/>
                </a:cubicBezTo>
                <a:close/>
                <a:moveTo>
                  <a:pt x="2532377" y="474136"/>
                </a:moveTo>
                <a:cubicBezTo>
                  <a:pt x="2508997" y="474136"/>
                  <a:pt x="2490044" y="493089"/>
                  <a:pt x="2490044" y="516469"/>
                </a:cubicBezTo>
                <a:cubicBezTo>
                  <a:pt x="2490044" y="539849"/>
                  <a:pt x="2508997" y="558802"/>
                  <a:pt x="2532377" y="558802"/>
                </a:cubicBezTo>
                <a:cubicBezTo>
                  <a:pt x="2555757" y="558802"/>
                  <a:pt x="2574710" y="539849"/>
                  <a:pt x="2574710" y="516469"/>
                </a:cubicBezTo>
                <a:cubicBezTo>
                  <a:pt x="2574710" y="493089"/>
                  <a:pt x="2555757" y="474136"/>
                  <a:pt x="2532377" y="474136"/>
                </a:cubicBezTo>
                <a:close/>
                <a:moveTo>
                  <a:pt x="2363044" y="474136"/>
                </a:moveTo>
                <a:cubicBezTo>
                  <a:pt x="2339664" y="474136"/>
                  <a:pt x="2320711" y="493089"/>
                  <a:pt x="2320711" y="516469"/>
                </a:cubicBezTo>
                <a:cubicBezTo>
                  <a:pt x="2320711" y="539849"/>
                  <a:pt x="2339664" y="558802"/>
                  <a:pt x="2363044" y="558802"/>
                </a:cubicBezTo>
                <a:cubicBezTo>
                  <a:pt x="2386424" y="558802"/>
                  <a:pt x="2405377" y="539849"/>
                  <a:pt x="2405377" y="516469"/>
                </a:cubicBezTo>
                <a:cubicBezTo>
                  <a:pt x="2405377" y="493089"/>
                  <a:pt x="2386424" y="474136"/>
                  <a:pt x="2363044" y="474136"/>
                </a:cubicBezTo>
                <a:close/>
                <a:moveTo>
                  <a:pt x="2193711" y="474136"/>
                </a:moveTo>
                <a:cubicBezTo>
                  <a:pt x="2170331" y="474136"/>
                  <a:pt x="2151378" y="493089"/>
                  <a:pt x="2151378" y="516469"/>
                </a:cubicBezTo>
                <a:cubicBezTo>
                  <a:pt x="2151378" y="539849"/>
                  <a:pt x="2170331" y="558802"/>
                  <a:pt x="2193711" y="558802"/>
                </a:cubicBezTo>
                <a:cubicBezTo>
                  <a:pt x="2217091" y="558802"/>
                  <a:pt x="2236044" y="539849"/>
                  <a:pt x="2236044" y="516469"/>
                </a:cubicBezTo>
                <a:cubicBezTo>
                  <a:pt x="2236044" y="493089"/>
                  <a:pt x="2217091" y="474136"/>
                  <a:pt x="2193711" y="474136"/>
                </a:cubicBezTo>
                <a:close/>
                <a:moveTo>
                  <a:pt x="2024378" y="474136"/>
                </a:moveTo>
                <a:cubicBezTo>
                  <a:pt x="2000998" y="474136"/>
                  <a:pt x="1982045" y="493089"/>
                  <a:pt x="1982045" y="516469"/>
                </a:cubicBezTo>
                <a:cubicBezTo>
                  <a:pt x="1982045" y="539849"/>
                  <a:pt x="2000998" y="558802"/>
                  <a:pt x="2024378" y="558802"/>
                </a:cubicBezTo>
                <a:cubicBezTo>
                  <a:pt x="2047758" y="558802"/>
                  <a:pt x="2066711" y="539849"/>
                  <a:pt x="2066711" y="516469"/>
                </a:cubicBezTo>
                <a:cubicBezTo>
                  <a:pt x="2066711" y="493089"/>
                  <a:pt x="2047758" y="474136"/>
                  <a:pt x="2024378" y="474136"/>
                </a:cubicBezTo>
                <a:close/>
                <a:moveTo>
                  <a:pt x="1855045" y="474136"/>
                </a:moveTo>
                <a:cubicBezTo>
                  <a:pt x="1831665" y="474136"/>
                  <a:pt x="1812712" y="493089"/>
                  <a:pt x="1812712" y="516469"/>
                </a:cubicBezTo>
                <a:cubicBezTo>
                  <a:pt x="1812712" y="539849"/>
                  <a:pt x="1831665" y="558802"/>
                  <a:pt x="1855045" y="558802"/>
                </a:cubicBezTo>
                <a:cubicBezTo>
                  <a:pt x="1878425" y="558802"/>
                  <a:pt x="1897378" y="539849"/>
                  <a:pt x="1897378" y="516469"/>
                </a:cubicBezTo>
                <a:cubicBezTo>
                  <a:pt x="1897378" y="493089"/>
                  <a:pt x="1878425" y="474136"/>
                  <a:pt x="1855045" y="474136"/>
                </a:cubicBezTo>
                <a:close/>
                <a:moveTo>
                  <a:pt x="1685712" y="474136"/>
                </a:moveTo>
                <a:cubicBezTo>
                  <a:pt x="1662332" y="474136"/>
                  <a:pt x="1643379" y="493089"/>
                  <a:pt x="1643379" y="516469"/>
                </a:cubicBezTo>
                <a:cubicBezTo>
                  <a:pt x="1643379" y="539849"/>
                  <a:pt x="1662332" y="558802"/>
                  <a:pt x="1685712" y="558802"/>
                </a:cubicBezTo>
                <a:cubicBezTo>
                  <a:pt x="1709092" y="558802"/>
                  <a:pt x="1728045" y="539849"/>
                  <a:pt x="1728045" y="516469"/>
                </a:cubicBezTo>
                <a:cubicBezTo>
                  <a:pt x="1728045" y="493089"/>
                  <a:pt x="1709092" y="474136"/>
                  <a:pt x="1685712" y="474136"/>
                </a:cubicBezTo>
                <a:close/>
                <a:moveTo>
                  <a:pt x="1516379" y="474136"/>
                </a:moveTo>
                <a:cubicBezTo>
                  <a:pt x="1492999" y="474136"/>
                  <a:pt x="1474046" y="493089"/>
                  <a:pt x="1474046" y="516469"/>
                </a:cubicBezTo>
                <a:cubicBezTo>
                  <a:pt x="1474046" y="539849"/>
                  <a:pt x="1492999" y="558802"/>
                  <a:pt x="1516379" y="558802"/>
                </a:cubicBezTo>
                <a:cubicBezTo>
                  <a:pt x="1539759" y="558802"/>
                  <a:pt x="1558712" y="539849"/>
                  <a:pt x="1558712" y="516469"/>
                </a:cubicBezTo>
                <a:cubicBezTo>
                  <a:pt x="1558712" y="493089"/>
                  <a:pt x="1539759" y="474136"/>
                  <a:pt x="1516379" y="474136"/>
                </a:cubicBezTo>
                <a:close/>
                <a:moveTo>
                  <a:pt x="1347046" y="474136"/>
                </a:moveTo>
                <a:cubicBezTo>
                  <a:pt x="1323666" y="474136"/>
                  <a:pt x="1304713" y="493089"/>
                  <a:pt x="1304713" y="516469"/>
                </a:cubicBezTo>
                <a:cubicBezTo>
                  <a:pt x="1304713" y="539849"/>
                  <a:pt x="1323666" y="558802"/>
                  <a:pt x="1347046" y="558802"/>
                </a:cubicBezTo>
                <a:cubicBezTo>
                  <a:pt x="1370426" y="558802"/>
                  <a:pt x="1389379" y="539849"/>
                  <a:pt x="1389379" y="516469"/>
                </a:cubicBezTo>
                <a:cubicBezTo>
                  <a:pt x="1389379" y="493089"/>
                  <a:pt x="1370426" y="474136"/>
                  <a:pt x="1347046" y="474136"/>
                </a:cubicBezTo>
                <a:close/>
                <a:moveTo>
                  <a:pt x="1177713" y="474136"/>
                </a:moveTo>
                <a:cubicBezTo>
                  <a:pt x="1154334" y="474136"/>
                  <a:pt x="1135381" y="493089"/>
                  <a:pt x="1135381" y="516469"/>
                </a:cubicBezTo>
                <a:cubicBezTo>
                  <a:pt x="1135381" y="539849"/>
                  <a:pt x="1154334" y="558802"/>
                  <a:pt x="1177713" y="558802"/>
                </a:cubicBezTo>
                <a:cubicBezTo>
                  <a:pt x="1201093" y="558802"/>
                  <a:pt x="1220046" y="539849"/>
                  <a:pt x="1220046" y="516469"/>
                </a:cubicBezTo>
                <a:cubicBezTo>
                  <a:pt x="1220046" y="493089"/>
                  <a:pt x="1201093" y="474136"/>
                  <a:pt x="1177713" y="474136"/>
                </a:cubicBezTo>
                <a:close/>
                <a:moveTo>
                  <a:pt x="1008381" y="474136"/>
                </a:moveTo>
                <a:cubicBezTo>
                  <a:pt x="985001" y="474136"/>
                  <a:pt x="966048" y="493089"/>
                  <a:pt x="966048" y="516469"/>
                </a:cubicBezTo>
                <a:cubicBezTo>
                  <a:pt x="966048" y="539849"/>
                  <a:pt x="985001" y="558802"/>
                  <a:pt x="1008381" y="558802"/>
                </a:cubicBezTo>
                <a:cubicBezTo>
                  <a:pt x="1031761" y="558802"/>
                  <a:pt x="1050714" y="539849"/>
                  <a:pt x="1050714" y="516469"/>
                </a:cubicBezTo>
                <a:cubicBezTo>
                  <a:pt x="1050714" y="493089"/>
                  <a:pt x="1031761" y="474136"/>
                  <a:pt x="1008381" y="474136"/>
                </a:cubicBezTo>
                <a:close/>
                <a:moveTo>
                  <a:pt x="839048" y="474136"/>
                </a:moveTo>
                <a:cubicBezTo>
                  <a:pt x="815668" y="474136"/>
                  <a:pt x="796716" y="493089"/>
                  <a:pt x="796716" y="516469"/>
                </a:cubicBezTo>
                <a:cubicBezTo>
                  <a:pt x="796716" y="539849"/>
                  <a:pt x="815668" y="558802"/>
                  <a:pt x="839048" y="558802"/>
                </a:cubicBezTo>
                <a:cubicBezTo>
                  <a:pt x="862428" y="558802"/>
                  <a:pt x="881381" y="539849"/>
                  <a:pt x="881381" y="516469"/>
                </a:cubicBezTo>
                <a:cubicBezTo>
                  <a:pt x="881381" y="493089"/>
                  <a:pt x="862428" y="474136"/>
                  <a:pt x="839048" y="474136"/>
                </a:cubicBezTo>
                <a:close/>
                <a:moveTo>
                  <a:pt x="669716" y="474136"/>
                </a:moveTo>
                <a:cubicBezTo>
                  <a:pt x="646335" y="474136"/>
                  <a:pt x="627383" y="493089"/>
                  <a:pt x="627383" y="516469"/>
                </a:cubicBezTo>
                <a:cubicBezTo>
                  <a:pt x="627383" y="539849"/>
                  <a:pt x="646335" y="558802"/>
                  <a:pt x="669716" y="558802"/>
                </a:cubicBezTo>
                <a:cubicBezTo>
                  <a:pt x="693096" y="558802"/>
                  <a:pt x="712049" y="539849"/>
                  <a:pt x="712049" y="516469"/>
                </a:cubicBezTo>
                <a:cubicBezTo>
                  <a:pt x="712049" y="493089"/>
                  <a:pt x="693096" y="474136"/>
                  <a:pt x="669716" y="474136"/>
                </a:cubicBezTo>
                <a:close/>
                <a:moveTo>
                  <a:pt x="500382" y="474136"/>
                </a:moveTo>
                <a:cubicBezTo>
                  <a:pt x="477002" y="474136"/>
                  <a:pt x="458049" y="493089"/>
                  <a:pt x="458049" y="516469"/>
                </a:cubicBezTo>
                <a:cubicBezTo>
                  <a:pt x="458049" y="539849"/>
                  <a:pt x="477002" y="558802"/>
                  <a:pt x="500382" y="558802"/>
                </a:cubicBezTo>
                <a:cubicBezTo>
                  <a:pt x="523763" y="558802"/>
                  <a:pt x="542715" y="539849"/>
                  <a:pt x="542715" y="516469"/>
                </a:cubicBezTo>
                <a:cubicBezTo>
                  <a:pt x="542715" y="493089"/>
                  <a:pt x="523763" y="474136"/>
                  <a:pt x="500382" y="474136"/>
                </a:cubicBezTo>
                <a:close/>
                <a:moveTo>
                  <a:pt x="331050" y="474136"/>
                </a:moveTo>
                <a:cubicBezTo>
                  <a:pt x="307670" y="474136"/>
                  <a:pt x="288717" y="493089"/>
                  <a:pt x="288717" y="516469"/>
                </a:cubicBezTo>
                <a:cubicBezTo>
                  <a:pt x="288717" y="539849"/>
                  <a:pt x="307670" y="558802"/>
                  <a:pt x="331050" y="558802"/>
                </a:cubicBezTo>
                <a:cubicBezTo>
                  <a:pt x="354430" y="558802"/>
                  <a:pt x="373382" y="539849"/>
                  <a:pt x="373382" y="516469"/>
                </a:cubicBezTo>
                <a:cubicBezTo>
                  <a:pt x="373382" y="493089"/>
                  <a:pt x="354430" y="474136"/>
                  <a:pt x="331050" y="474136"/>
                </a:cubicBezTo>
                <a:close/>
                <a:moveTo>
                  <a:pt x="161717" y="474136"/>
                </a:moveTo>
                <a:cubicBezTo>
                  <a:pt x="138337" y="474136"/>
                  <a:pt x="119384" y="493089"/>
                  <a:pt x="119384" y="516469"/>
                </a:cubicBezTo>
                <a:cubicBezTo>
                  <a:pt x="119384" y="539849"/>
                  <a:pt x="138337" y="558802"/>
                  <a:pt x="161717" y="558802"/>
                </a:cubicBezTo>
                <a:cubicBezTo>
                  <a:pt x="185097" y="558802"/>
                  <a:pt x="204050" y="539849"/>
                  <a:pt x="204050" y="516469"/>
                </a:cubicBezTo>
                <a:cubicBezTo>
                  <a:pt x="204050" y="493089"/>
                  <a:pt x="185097" y="474136"/>
                  <a:pt x="161717" y="474136"/>
                </a:cubicBezTo>
                <a:close/>
                <a:moveTo>
                  <a:pt x="0" y="0"/>
                </a:moveTo>
                <a:lnTo>
                  <a:pt x="4387423" y="0"/>
                </a:lnTo>
                <a:lnTo>
                  <a:pt x="4387423" y="152400"/>
                </a:lnTo>
                <a:lnTo>
                  <a:pt x="4387423" y="242993"/>
                </a:lnTo>
                <a:lnTo>
                  <a:pt x="4387423" y="477291"/>
                </a:lnTo>
                <a:lnTo>
                  <a:pt x="4365106" y="486535"/>
                </a:lnTo>
                <a:cubicBezTo>
                  <a:pt x="4357446" y="494196"/>
                  <a:pt x="4352707" y="504779"/>
                  <a:pt x="4352707" y="516469"/>
                </a:cubicBezTo>
                <a:cubicBezTo>
                  <a:pt x="4352707" y="528159"/>
                  <a:pt x="4357446" y="538742"/>
                  <a:pt x="4365106" y="546403"/>
                </a:cubicBezTo>
                <a:lnTo>
                  <a:pt x="4387423" y="555647"/>
                </a:lnTo>
                <a:lnTo>
                  <a:pt x="4387423" y="3164104"/>
                </a:lnTo>
                <a:lnTo>
                  <a:pt x="4369407" y="3167742"/>
                </a:lnTo>
                <a:cubicBezTo>
                  <a:pt x="4350262" y="3175839"/>
                  <a:pt x="4334925" y="3191176"/>
                  <a:pt x="4326828" y="3210321"/>
                </a:cubicBezTo>
                <a:lnTo>
                  <a:pt x="4321886" y="3234796"/>
                </a:lnTo>
                <a:lnTo>
                  <a:pt x="4248202" y="3234796"/>
                </a:lnTo>
                <a:lnTo>
                  <a:pt x="4243261" y="3210321"/>
                </a:lnTo>
                <a:cubicBezTo>
                  <a:pt x="4231114" y="3181604"/>
                  <a:pt x="4202679" y="3161454"/>
                  <a:pt x="4169538" y="3161454"/>
                </a:cubicBezTo>
                <a:cubicBezTo>
                  <a:pt x="4136397" y="3161454"/>
                  <a:pt x="4107962" y="3181604"/>
                  <a:pt x="4095816" y="3210321"/>
                </a:cubicBezTo>
                <a:lnTo>
                  <a:pt x="4090874" y="3234796"/>
                </a:lnTo>
                <a:lnTo>
                  <a:pt x="4017196" y="3234796"/>
                </a:lnTo>
                <a:lnTo>
                  <a:pt x="4012255" y="3210321"/>
                </a:lnTo>
                <a:cubicBezTo>
                  <a:pt x="4000108" y="3181604"/>
                  <a:pt x="3971673" y="3161454"/>
                  <a:pt x="3938532" y="3161454"/>
                </a:cubicBezTo>
                <a:cubicBezTo>
                  <a:pt x="3905391" y="3161454"/>
                  <a:pt x="3876956" y="3181604"/>
                  <a:pt x="3864810" y="3210321"/>
                </a:cubicBezTo>
                <a:lnTo>
                  <a:pt x="3859868" y="3234796"/>
                </a:lnTo>
                <a:lnTo>
                  <a:pt x="3786190" y="3234796"/>
                </a:lnTo>
                <a:lnTo>
                  <a:pt x="3781249" y="3210321"/>
                </a:lnTo>
                <a:cubicBezTo>
                  <a:pt x="3769102" y="3181604"/>
                  <a:pt x="3740667" y="3161454"/>
                  <a:pt x="3707526" y="3161454"/>
                </a:cubicBezTo>
                <a:cubicBezTo>
                  <a:pt x="3674385" y="3161454"/>
                  <a:pt x="3645950" y="3181604"/>
                  <a:pt x="3633804" y="3210321"/>
                </a:cubicBezTo>
                <a:lnTo>
                  <a:pt x="3628863" y="3234796"/>
                </a:lnTo>
                <a:lnTo>
                  <a:pt x="3555184" y="3234796"/>
                </a:lnTo>
                <a:lnTo>
                  <a:pt x="3550243" y="3210321"/>
                </a:lnTo>
                <a:cubicBezTo>
                  <a:pt x="3538096" y="3181604"/>
                  <a:pt x="3509661" y="3161454"/>
                  <a:pt x="3476520" y="3161454"/>
                </a:cubicBezTo>
                <a:cubicBezTo>
                  <a:pt x="3443379" y="3161454"/>
                  <a:pt x="3414944" y="3181604"/>
                  <a:pt x="3402798" y="3210321"/>
                </a:cubicBezTo>
                <a:lnTo>
                  <a:pt x="3397856" y="3234796"/>
                </a:lnTo>
                <a:lnTo>
                  <a:pt x="3324178" y="3234796"/>
                </a:lnTo>
                <a:lnTo>
                  <a:pt x="3319237" y="3210321"/>
                </a:lnTo>
                <a:cubicBezTo>
                  <a:pt x="3307090" y="3181604"/>
                  <a:pt x="3278655" y="3161454"/>
                  <a:pt x="3245514" y="3161454"/>
                </a:cubicBezTo>
                <a:cubicBezTo>
                  <a:pt x="3212373" y="3161454"/>
                  <a:pt x="3183938" y="3181604"/>
                  <a:pt x="3171792" y="3210321"/>
                </a:cubicBezTo>
                <a:lnTo>
                  <a:pt x="3166850" y="3234796"/>
                </a:lnTo>
                <a:lnTo>
                  <a:pt x="3093172" y="3234796"/>
                </a:lnTo>
                <a:lnTo>
                  <a:pt x="3088230" y="3210321"/>
                </a:lnTo>
                <a:cubicBezTo>
                  <a:pt x="3076084" y="3181604"/>
                  <a:pt x="3047649" y="3161454"/>
                  <a:pt x="3014508" y="3161454"/>
                </a:cubicBezTo>
                <a:cubicBezTo>
                  <a:pt x="2981367" y="3161454"/>
                  <a:pt x="2952932" y="3181604"/>
                  <a:pt x="2940786" y="3210321"/>
                </a:cubicBezTo>
                <a:lnTo>
                  <a:pt x="2935844" y="3234796"/>
                </a:lnTo>
                <a:lnTo>
                  <a:pt x="2862166" y="3234796"/>
                </a:lnTo>
                <a:lnTo>
                  <a:pt x="2857224" y="3210321"/>
                </a:lnTo>
                <a:cubicBezTo>
                  <a:pt x="2845078" y="3181604"/>
                  <a:pt x="2816643" y="3161454"/>
                  <a:pt x="2783502" y="3161454"/>
                </a:cubicBezTo>
                <a:cubicBezTo>
                  <a:pt x="2750361" y="3161454"/>
                  <a:pt x="2721926" y="3181604"/>
                  <a:pt x="2709780" y="3210321"/>
                </a:cubicBezTo>
                <a:lnTo>
                  <a:pt x="2704838" y="3234796"/>
                </a:lnTo>
                <a:lnTo>
                  <a:pt x="2631160" y="3234796"/>
                </a:lnTo>
                <a:lnTo>
                  <a:pt x="2626219" y="3210321"/>
                </a:lnTo>
                <a:cubicBezTo>
                  <a:pt x="2614072" y="3181604"/>
                  <a:pt x="2585637" y="3161454"/>
                  <a:pt x="2552496" y="3161454"/>
                </a:cubicBezTo>
                <a:cubicBezTo>
                  <a:pt x="2519355" y="3161454"/>
                  <a:pt x="2490920" y="3181604"/>
                  <a:pt x="2478774" y="3210321"/>
                </a:cubicBezTo>
                <a:lnTo>
                  <a:pt x="2473832" y="3234796"/>
                </a:lnTo>
                <a:lnTo>
                  <a:pt x="2400154" y="3234796"/>
                </a:lnTo>
                <a:lnTo>
                  <a:pt x="2395213" y="3210321"/>
                </a:lnTo>
                <a:cubicBezTo>
                  <a:pt x="2383066" y="3181604"/>
                  <a:pt x="2354631" y="3161454"/>
                  <a:pt x="2321490" y="3161454"/>
                </a:cubicBezTo>
                <a:cubicBezTo>
                  <a:pt x="2288349" y="3161454"/>
                  <a:pt x="2259914" y="3181604"/>
                  <a:pt x="2247768" y="3210321"/>
                </a:cubicBezTo>
                <a:lnTo>
                  <a:pt x="2242826" y="3234796"/>
                </a:lnTo>
                <a:lnTo>
                  <a:pt x="2169148" y="3234796"/>
                </a:lnTo>
                <a:lnTo>
                  <a:pt x="2164207" y="3210321"/>
                </a:lnTo>
                <a:cubicBezTo>
                  <a:pt x="2152060" y="3181604"/>
                  <a:pt x="2123625" y="3161454"/>
                  <a:pt x="2090484" y="3161454"/>
                </a:cubicBezTo>
                <a:cubicBezTo>
                  <a:pt x="2057343" y="3161454"/>
                  <a:pt x="2028908" y="3181604"/>
                  <a:pt x="2016762" y="3210321"/>
                </a:cubicBezTo>
                <a:lnTo>
                  <a:pt x="2011820" y="3234796"/>
                </a:lnTo>
                <a:lnTo>
                  <a:pt x="1938142" y="3234796"/>
                </a:lnTo>
                <a:lnTo>
                  <a:pt x="1933201" y="3210321"/>
                </a:lnTo>
                <a:cubicBezTo>
                  <a:pt x="1921054" y="3181604"/>
                  <a:pt x="1892619" y="3161454"/>
                  <a:pt x="1859478" y="3161454"/>
                </a:cubicBezTo>
                <a:cubicBezTo>
                  <a:pt x="1826337" y="3161454"/>
                  <a:pt x="1797902" y="3181604"/>
                  <a:pt x="1785756" y="3210321"/>
                </a:cubicBezTo>
                <a:lnTo>
                  <a:pt x="1780814" y="3234796"/>
                </a:lnTo>
                <a:lnTo>
                  <a:pt x="1707136" y="3234796"/>
                </a:lnTo>
                <a:lnTo>
                  <a:pt x="1702195" y="3210321"/>
                </a:lnTo>
                <a:cubicBezTo>
                  <a:pt x="1690048" y="3181604"/>
                  <a:pt x="1661613" y="3161454"/>
                  <a:pt x="1628472" y="3161454"/>
                </a:cubicBezTo>
                <a:cubicBezTo>
                  <a:pt x="1595331" y="3161454"/>
                  <a:pt x="1566896" y="3181604"/>
                  <a:pt x="1554750" y="3210321"/>
                </a:cubicBezTo>
                <a:lnTo>
                  <a:pt x="1549808" y="3234796"/>
                </a:lnTo>
                <a:lnTo>
                  <a:pt x="1476130" y="3234796"/>
                </a:lnTo>
                <a:lnTo>
                  <a:pt x="1471189" y="3210321"/>
                </a:lnTo>
                <a:cubicBezTo>
                  <a:pt x="1459042" y="3181604"/>
                  <a:pt x="1430607" y="3161454"/>
                  <a:pt x="1397466" y="3161454"/>
                </a:cubicBezTo>
                <a:cubicBezTo>
                  <a:pt x="1364325" y="3161454"/>
                  <a:pt x="1335890" y="3181604"/>
                  <a:pt x="1323744" y="3210321"/>
                </a:cubicBezTo>
                <a:lnTo>
                  <a:pt x="1318802" y="3234796"/>
                </a:lnTo>
                <a:lnTo>
                  <a:pt x="1245124" y="3234796"/>
                </a:lnTo>
                <a:lnTo>
                  <a:pt x="1240183" y="3210321"/>
                </a:lnTo>
                <a:cubicBezTo>
                  <a:pt x="1228036" y="3181604"/>
                  <a:pt x="1199601" y="3161454"/>
                  <a:pt x="1166461" y="3161454"/>
                </a:cubicBezTo>
                <a:cubicBezTo>
                  <a:pt x="1133320" y="3161454"/>
                  <a:pt x="1104885" y="3181604"/>
                  <a:pt x="1092739" y="3210321"/>
                </a:cubicBezTo>
                <a:lnTo>
                  <a:pt x="1087797" y="3234796"/>
                </a:lnTo>
                <a:lnTo>
                  <a:pt x="1014119" y="3234796"/>
                </a:lnTo>
                <a:lnTo>
                  <a:pt x="1009178" y="3210321"/>
                </a:lnTo>
                <a:cubicBezTo>
                  <a:pt x="997031" y="3181604"/>
                  <a:pt x="968596" y="3161454"/>
                  <a:pt x="935455" y="3161454"/>
                </a:cubicBezTo>
                <a:cubicBezTo>
                  <a:pt x="902314" y="3161454"/>
                  <a:pt x="873879" y="3181604"/>
                  <a:pt x="861733" y="3210321"/>
                </a:cubicBezTo>
                <a:lnTo>
                  <a:pt x="856791" y="3234796"/>
                </a:lnTo>
                <a:lnTo>
                  <a:pt x="783113" y="3234796"/>
                </a:lnTo>
                <a:lnTo>
                  <a:pt x="778171" y="3210321"/>
                </a:lnTo>
                <a:cubicBezTo>
                  <a:pt x="766025" y="3181604"/>
                  <a:pt x="737590" y="3161454"/>
                  <a:pt x="704449" y="3161454"/>
                </a:cubicBezTo>
                <a:cubicBezTo>
                  <a:pt x="671308" y="3161454"/>
                  <a:pt x="642873" y="3181604"/>
                  <a:pt x="630727" y="3210321"/>
                </a:cubicBezTo>
                <a:lnTo>
                  <a:pt x="625785" y="3234796"/>
                </a:lnTo>
                <a:lnTo>
                  <a:pt x="552107" y="3234796"/>
                </a:lnTo>
                <a:lnTo>
                  <a:pt x="547165" y="3210321"/>
                </a:lnTo>
                <a:cubicBezTo>
                  <a:pt x="535019" y="3181604"/>
                  <a:pt x="506584" y="3161454"/>
                  <a:pt x="473443" y="3161454"/>
                </a:cubicBezTo>
                <a:cubicBezTo>
                  <a:pt x="440302" y="3161454"/>
                  <a:pt x="411867" y="3181604"/>
                  <a:pt x="399721" y="3210321"/>
                </a:cubicBezTo>
                <a:lnTo>
                  <a:pt x="394779" y="3234796"/>
                </a:lnTo>
                <a:lnTo>
                  <a:pt x="321101" y="3234796"/>
                </a:lnTo>
                <a:lnTo>
                  <a:pt x="316160" y="3210321"/>
                </a:lnTo>
                <a:cubicBezTo>
                  <a:pt x="304013" y="3181604"/>
                  <a:pt x="275578" y="3161454"/>
                  <a:pt x="242438" y="3161454"/>
                </a:cubicBezTo>
                <a:cubicBezTo>
                  <a:pt x="209297" y="3161454"/>
                  <a:pt x="180862" y="3181604"/>
                  <a:pt x="168716" y="3210321"/>
                </a:cubicBezTo>
                <a:lnTo>
                  <a:pt x="163774" y="3234796"/>
                </a:lnTo>
                <a:lnTo>
                  <a:pt x="90095" y="3234796"/>
                </a:lnTo>
                <a:lnTo>
                  <a:pt x="85153" y="3210321"/>
                </a:lnTo>
                <a:cubicBezTo>
                  <a:pt x="73007" y="3181604"/>
                  <a:pt x="44572" y="3161454"/>
                  <a:pt x="11431" y="3161454"/>
                </a:cubicBezTo>
                <a:lnTo>
                  <a:pt x="0" y="3163762"/>
                </a:lnTo>
                <a:lnTo>
                  <a:pt x="0" y="555648"/>
                </a:lnTo>
                <a:lnTo>
                  <a:pt x="22318" y="546403"/>
                </a:lnTo>
                <a:cubicBezTo>
                  <a:pt x="29979" y="538742"/>
                  <a:pt x="34717" y="528159"/>
                  <a:pt x="34717" y="516469"/>
                </a:cubicBezTo>
                <a:cubicBezTo>
                  <a:pt x="34717" y="504779"/>
                  <a:pt x="29979" y="494196"/>
                  <a:pt x="22318" y="486535"/>
                </a:cubicBezTo>
                <a:lnTo>
                  <a:pt x="0" y="477291"/>
                </a:lnTo>
                <a:lnTo>
                  <a:pt x="0" y="242993"/>
                </a:lnTo>
                <a:lnTo>
                  <a:pt x="0" y="152400"/>
                </a:lnTo>
                <a:close/>
              </a:path>
            </a:pathLst>
          </a:custGeom>
          <a:solidFill>
            <a:srgbClr val="FEFFFF"/>
          </a:solidFill>
          <a:ln w="3175">
            <a:solidFill>
              <a:srgbClr val="E1E2E2"/>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980000"/>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b="1" i="0" u="none" strike="noStrike" kern="1200" cap="none" spc="0" normalizeH="0" baseline="0" noProof="0">
                <a:ln>
                  <a:noFill/>
                </a:ln>
                <a:solidFill>
                  <a:srgbClr val="628FE4"/>
                </a:solidFill>
                <a:effectLst/>
                <a:uLnTx/>
                <a:uFillTx/>
                <a:latin typeface="微软雅黑" panose="020B0503020204020204" charset="-122"/>
                <a:ea typeface="微软雅黑" panose="020B0503020204020204" charset="-122"/>
                <a:cs typeface="+mn-cs"/>
              </a:rPr>
              <a:t>块盒</a:t>
            </a:r>
            <a:endParaRPr kumimoji="0" lang="en-US" altLang="zh-CN" b="1" i="0" u="none" strike="noStrike" kern="1200" cap="none" spc="0" normalizeH="0" baseline="0" noProof="0" dirty="0">
              <a:ln>
                <a:noFill/>
              </a:ln>
              <a:solidFill>
                <a:srgbClr val="628FE4"/>
              </a:solidFill>
              <a:effectLst/>
              <a:uLnTx/>
              <a:uFillTx/>
              <a:latin typeface="微软雅黑" panose="020B0503020204020204" charset="-122"/>
              <a:ea typeface="微软雅黑" panose="020B0503020204020204" charset="-122"/>
              <a:cs typeface="+mn-cs"/>
            </a:endParaRPr>
          </a:p>
        </p:txBody>
      </p:sp>
      <p:sp>
        <p:nvSpPr>
          <p:cNvPr id="7" name="MH_Text_2"/>
          <p:cNvSpPr/>
          <p:nvPr>
            <p:custDataLst>
              <p:tags r:id="rId5"/>
            </p:custDataLst>
          </p:nvPr>
        </p:nvSpPr>
        <p:spPr>
          <a:xfrm>
            <a:off x="4874895" y="2448878"/>
            <a:ext cx="3017838" cy="1731963"/>
          </a:xfrm>
          <a:prstGeom prst="rect">
            <a:avLst/>
          </a:prstGeom>
          <a:solidFill>
            <a:srgbClr val="628E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FEFFFF"/>
                </a:solidFill>
                <a:effectLst/>
                <a:uLnTx/>
                <a:uFillTx/>
                <a:latin typeface="Arial" panose="020B0604020202020204" pitchFamily="34" charset="0"/>
                <a:ea typeface="微软雅黑" panose="020B0503020204020204" charset="-122"/>
                <a:cs typeface="+mn-cs"/>
              </a:rPr>
              <a:t>指的是子元素的整个盒子模型，其总宽度必须刚好等于包含块的宽度</a:t>
            </a:r>
            <a:endParaRPr kumimoji="0" lang="zh-CN" altLang="en-US" sz="1600" b="0" i="0" u="none" strike="noStrike" kern="1200" cap="none" spc="0" normalizeH="0" baseline="0" noProof="0" dirty="0">
              <a:ln>
                <a:noFill/>
              </a:ln>
              <a:solidFill>
                <a:srgbClr val="FEFFFF"/>
              </a:solidFill>
              <a:effectLst/>
              <a:uLnTx/>
              <a:uFillTx/>
              <a:latin typeface="Arial" panose="020B0604020202020204" pitchFamily="34" charset="0"/>
              <a:ea typeface="微软雅黑" panose="020B050302020402020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mn-cs"/>
              </a:rPr>
              <a:t>实施准备</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圆角矩形 1"/>
          <p:cNvSpPr/>
          <p:nvPr/>
        </p:nvSpPr>
        <p:spPr>
          <a:xfrm>
            <a:off x="960755" y="1876425"/>
            <a:ext cx="7454265" cy="2392680"/>
          </a:xfrm>
          <a:prstGeom prst="roundRect">
            <a:avLst/>
          </a:prstGeom>
          <a:noFill/>
          <a:ln>
            <a:solidFill>
              <a:srgbClr val="3B6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fontAlgn="auto">
              <a:lnSpc>
                <a:spcPct val="150000"/>
              </a:lnSpc>
              <a:extLst>
                <a:ext uri="{35155182-B16C-46BC-9424-99874614C6A1}">
                  <wpsdc:indentchars xmlns="" xmlns:wpsdc="http://www.wps.cn/officeDocument/2017/drawingmlCustomData" val="200" checksum="59296752"/>
                </a:ext>
              </a:extLst>
            </a:pPr>
            <a:endParaRPr lang="zh-CN" altLang="en-US">
              <a:cs typeface="黑体" panose="02010609060101010101" charset="-122"/>
            </a:endParaRPr>
          </a:p>
        </p:txBody>
      </p:sp>
      <p:sp>
        <p:nvSpPr>
          <p:cNvPr id="7" name="圆角矩形 6"/>
          <p:cNvSpPr/>
          <p:nvPr/>
        </p:nvSpPr>
        <p:spPr>
          <a:xfrm>
            <a:off x="845185" y="1722755"/>
            <a:ext cx="7454265" cy="2392680"/>
          </a:xfrm>
          <a:prstGeom prst="round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fontAlgn="auto">
              <a:lnSpc>
                <a:spcPct val="150000"/>
              </a:lnSpc>
              <a:extLst>
                <a:ext uri="{35155182-B16C-46BC-9424-99874614C6A1}">
                  <wpsdc:indentchars xmlns="" xmlns:wpsdc="http://www.wps.cn/officeDocument/2017/drawingmlCustomData" val="200" checksum="59296752"/>
                </a:ext>
              </a:extLst>
            </a:pPr>
            <a:r>
              <a:rPr lang="zh-CN" altLang="en-US">
                <a:cs typeface="黑体" panose="02010609060101010101" charset="-122"/>
              </a:rPr>
              <a:t>商品详情版块的实施准备，需要先打开编码工具，创建mall项目，在根目录下创建代表商品详情页的goodsdel.html文件，在js文件夹下创建goodsde.js脚本文件，在CSS文件夹下创建goodsdel.css样式文件，然后在goodsdel.html中引入脚本和样式文件。</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454785"/>
            <a:ext cx="398399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步骤1：商品详情页布局分析</a:t>
            </a:r>
          </a:p>
        </p:txBody>
      </p:sp>
      <p:sp>
        <p:nvSpPr>
          <p:cNvPr id="3" name="流程图: 终止 2"/>
          <p:cNvSpPr/>
          <p:nvPr/>
        </p:nvSpPr>
        <p:spPr>
          <a:xfrm>
            <a:off x="840105" y="2266950"/>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面包屑导航模块</a:t>
            </a:r>
          </a:p>
        </p:txBody>
      </p:sp>
      <p:sp>
        <p:nvSpPr>
          <p:cNvPr id="7" name="流程图: 终止 6"/>
          <p:cNvSpPr/>
          <p:nvPr/>
        </p:nvSpPr>
        <p:spPr>
          <a:xfrm>
            <a:off x="2659380" y="2267585"/>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图片列表</a:t>
            </a:r>
          </a:p>
          <a:p>
            <a:pPr algn="ctr"/>
            <a:r>
              <a:rPr lang="zh-CN" altLang="en-US"/>
              <a:t>模块</a:t>
            </a:r>
          </a:p>
        </p:txBody>
      </p:sp>
      <p:sp>
        <p:nvSpPr>
          <p:cNvPr id="8" name="流程图: 终止 7"/>
          <p:cNvSpPr/>
          <p:nvPr/>
        </p:nvSpPr>
        <p:spPr>
          <a:xfrm>
            <a:off x="4648200" y="2265680"/>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商品图片</a:t>
            </a:r>
          </a:p>
          <a:p>
            <a:pPr algn="ctr"/>
            <a:r>
              <a:rPr lang="zh-CN" altLang="en-US"/>
              <a:t>预览</a:t>
            </a:r>
          </a:p>
        </p:txBody>
      </p:sp>
      <p:sp>
        <p:nvSpPr>
          <p:cNvPr id="9" name="流程图: 终止 8"/>
          <p:cNvSpPr/>
          <p:nvPr/>
        </p:nvSpPr>
        <p:spPr>
          <a:xfrm>
            <a:off x="6499860" y="2266315"/>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放大预览</a:t>
            </a:r>
          </a:p>
          <a:p>
            <a:pPr algn="ctr"/>
            <a:r>
              <a:rPr lang="zh-CN" altLang="en-US"/>
              <a:t>模块</a:t>
            </a:r>
          </a:p>
        </p:txBody>
      </p:sp>
      <p:sp>
        <p:nvSpPr>
          <p:cNvPr id="10" name="流程图: 终止 9"/>
          <p:cNvSpPr/>
          <p:nvPr/>
        </p:nvSpPr>
        <p:spPr>
          <a:xfrm>
            <a:off x="840105" y="3107690"/>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商品标题</a:t>
            </a:r>
          </a:p>
          <a:p>
            <a:pPr algn="ctr"/>
            <a:r>
              <a:rPr lang="zh-CN" altLang="en-US"/>
              <a:t>模块</a:t>
            </a:r>
          </a:p>
        </p:txBody>
      </p:sp>
      <p:sp>
        <p:nvSpPr>
          <p:cNvPr id="11" name="流程图: 终止 10"/>
          <p:cNvSpPr/>
          <p:nvPr/>
        </p:nvSpPr>
        <p:spPr>
          <a:xfrm>
            <a:off x="2659380" y="3108325"/>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商品价格</a:t>
            </a:r>
          </a:p>
          <a:p>
            <a:pPr algn="ctr"/>
            <a:r>
              <a:rPr lang="zh-CN" altLang="en-US"/>
              <a:t>模块</a:t>
            </a:r>
          </a:p>
        </p:txBody>
      </p:sp>
      <p:sp>
        <p:nvSpPr>
          <p:cNvPr id="12" name="流程图: 终止 11"/>
          <p:cNvSpPr/>
          <p:nvPr/>
        </p:nvSpPr>
        <p:spPr>
          <a:xfrm>
            <a:off x="4648200" y="3106420"/>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手机购买</a:t>
            </a:r>
          </a:p>
          <a:p>
            <a:pPr algn="ctr"/>
            <a:r>
              <a:rPr lang="zh-CN" altLang="en-US"/>
              <a:t>模块</a:t>
            </a:r>
          </a:p>
        </p:txBody>
      </p:sp>
      <p:sp>
        <p:nvSpPr>
          <p:cNvPr id="13" name="流程图: 终止 12"/>
          <p:cNvSpPr/>
          <p:nvPr/>
        </p:nvSpPr>
        <p:spPr>
          <a:xfrm>
            <a:off x="6499860" y="3107055"/>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商品活动</a:t>
            </a:r>
          </a:p>
          <a:p>
            <a:pPr algn="ctr"/>
            <a:r>
              <a:rPr lang="zh-CN" altLang="en-US"/>
              <a:t>信息模块</a:t>
            </a:r>
          </a:p>
        </p:txBody>
      </p:sp>
      <p:sp>
        <p:nvSpPr>
          <p:cNvPr id="14" name="流程图: 终止 13"/>
          <p:cNvSpPr/>
          <p:nvPr/>
        </p:nvSpPr>
        <p:spPr>
          <a:xfrm>
            <a:off x="840105" y="3949065"/>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商品规格</a:t>
            </a:r>
          </a:p>
          <a:p>
            <a:pPr algn="ctr"/>
            <a:r>
              <a:rPr lang="zh-CN" altLang="en-US"/>
              <a:t>选择模块</a:t>
            </a:r>
          </a:p>
        </p:txBody>
      </p:sp>
      <p:sp>
        <p:nvSpPr>
          <p:cNvPr id="15" name="流程图: 终止 14"/>
          <p:cNvSpPr/>
          <p:nvPr/>
        </p:nvSpPr>
        <p:spPr>
          <a:xfrm>
            <a:off x="2659380" y="3949700"/>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商品数量</a:t>
            </a:r>
          </a:p>
          <a:p>
            <a:pPr algn="ctr"/>
            <a:r>
              <a:rPr lang="zh-CN" altLang="en-US"/>
              <a:t>选择模块</a:t>
            </a:r>
          </a:p>
        </p:txBody>
      </p:sp>
      <p:sp>
        <p:nvSpPr>
          <p:cNvPr id="16" name="流程图: 终止 15"/>
          <p:cNvSpPr/>
          <p:nvPr/>
        </p:nvSpPr>
        <p:spPr>
          <a:xfrm>
            <a:off x="4648200" y="3947795"/>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配送信息</a:t>
            </a:r>
          </a:p>
          <a:p>
            <a:pPr algn="ctr"/>
            <a:r>
              <a:rPr lang="zh-CN" altLang="en-US"/>
              <a:t>模块</a:t>
            </a:r>
          </a:p>
        </p:txBody>
      </p:sp>
      <p:sp>
        <p:nvSpPr>
          <p:cNvPr id="17" name="流程图: 终止 16"/>
          <p:cNvSpPr/>
          <p:nvPr/>
        </p:nvSpPr>
        <p:spPr>
          <a:xfrm>
            <a:off x="6499860" y="3948430"/>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温馨提示</a:t>
            </a:r>
          </a:p>
          <a:p>
            <a:pPr algn="ctr"/>
            <a:r>
              <a:rPr lang="zh-CN" altLang="en-US"/>
              <a:t>模块</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586105" y="1428115"/>
            <a:ext cx="213614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面包屑导航模块</a:t>
            </a:r>
          </a:p>
        </p:txBody>
      </p:sp>
      <p:pic>
        <p:nvPicPr>
          <p:cNvPr id="5" name="图片 3"/>
          <p:cNvPicPr>
            <a:picLocks noChangeAspect="1"/>
          </p:cNvPicPr>
          <p:nvPr/>
        </p:nvPicPr>
        <p:blipFill>
          <a:blip r:embed="rId4"/>
          <a:stretch>
            <a:fillRect/>
          </a:stretch>
        </p:blipFill>
        <p:spPr>
          <a:xfrm>
            <a:off x="586105" y="1845310"/>
            <a:ext cx="6024245" cy="2916555"/>
          </a:xfrm>
          <a:prstGeom prst="rect">
            <a:avLst/>
          </a:prstGeom>
        </p:spPr>
      </p:pic>
      <p:sp>
        <p:nvSpPr>
          <p:cNvPr id="6" name="矩形 5"/>
          <p:cNvSpPr/>
          <p:nvPr/>
        </p:nvSpPr>
        <p:spPr>
          <a:xfrm>
            <a:off x="6628765" y="1845310"/>
            <a:ext cx="1997075" cy="2916555"/>
          </a:xfrm>
          <a:prstGeom prst="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lIns="179705" bIns="144145" rtlCol="0" anchor="ctr"/>
          <a:lstStyle/>
          <a:p>
            <a:pPr indent="457200" algn="l" fontAlgn="auto">
              <a:lnSpc>
                <a:spcPct val="150000"/>
              </a:lnSpc>
              <a:extLst>
                <a:ext uri="{35155182-B16C-46BC-9424-99874614C6A1}">
                  <wpsdc:indentchars xmlns="" xmlns:wpsdc="http://www.wps.cn/officeDocument/2017/drawingmlCustomData" val="200" checksum="59296752"/>
                </a:ext>
              </a:extLst>
            </a:pPr>
            <a:r>
              <a:rPr lang="zh-CN" altLang="en-US"/>
              <a:t>面包屑导航位于商品详情图的上方，它能帮助用户明确当下所在网站内的位置，并快捷返回之前的路径。</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586105" y="1428115"/>
            <a:ext cx="213614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图片列表模块</a:t>
            </a:r>
          </a:p>
        </p:txBody>
      </p:sp>
      <p:sp>
        <p:nvSpPr>
          <p:cNvPr id="6" name="矩形 5"/>
          <p:cNvSpPr/>
          <p:nvPr/>
        </p:nvSpPr>
        <p:spPr>
          <a:xfrm>
            <a:off x="6367145" y="1845310"/>
            <a:ext cx="2258695" cy="2916555"/>
          </a:xfrm>
          <a:prstGeom prst="rect">
            <a:avLst/>
          </a:prstGeom>
          <a:solidFill>
            <a:srgbClr val="7C92B0"/>
          </a:solidFill>
          <a:ln>
            <a:noFill/>
          </a:ln>
        </p:spPr>
        <p:style>
          <a:lnRef idx="2">
            <a:schemeClr val="accent1">
              <a:shade val="50000"/>
            </a:schemeClr>
          </a:lnRef>
          <a:fillRef idx="1">
            <a:schemeClr val="accent1"/>
          </a:fillRef>
          <a:effectRef idx="0">
            <a:schemeClr val="accent1"/>
          </a:effectRef>
          <a:fontRef idx="minor">
            <a:schemeClr val="lt1"/>
          </a:fontRef>
        </p:style>
        <p:txBody>
          <a:bodyPr lIns="179705" bIns="144145" rtlCol="0" anchor="ctr"/>
          <a:lstStyle/>
          <a:p>
            <a:pPr indent="457200" algn="l" fontAlgn="auto">
              <a:lnSpc>
                <a:spcPct val="150000"/>
              </a:lnSpc>
              <a:extLst>
                <a:ext uri="{35155182-B16C-46BC-9424-99874614C6A1}">
                  <wpsdc:indentchars xmlns="" xmlns:wpsdc="http://www.wps.cn/officeDocument/2017/drawingmlCustomData" val="200" checksum="59296752"/>
                </a:ext>
              </a:extLst>
            </a:pPr>
            <a:r>
              <a:rPr lang="zh-CN" altLang="en-US"/>
              <a:t>图片列表位于商品详情图的左边，能帮助用户快速浏览和切换想要仔细查看的商品详情图。</a:t>
            </a:r>
          </a:p>
        </p:txBody>
      </p:sp>
      <p:pic>
        <p:nvPicPr>
          <p:cNvPr id="17" name="图片 17"/>
          <p:cNvPicPr>
            <a:picLocks noChangeAspect="1"/>
          </p:cNvPicPr>
          <p:nvPr/>
        </p:nvPicPr>
        <p:blipFill>
          <a:blip r:embed="rId4"/>
          <a:stretch>
            <a:fillRect/>
          </a:stretch>
        </p:blipFill>
        <p:spPr>
          <a:xfrm>
            <a:off x="586105" y="1845310"/>
            <a:ext cx="5781675" cy="2915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586105" y="1428115"/>
            <a:ext cx="341376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商品图片预览和放大预览模块</a:t>
            </a:r>
          </a:p>
        </p:txBody>
      </p:sp>
      <p:sp>
        <p:nvSpPr>
          <p:cNvPr id="6" name="矩形 5"/>
          <p:cNvSpPr/>
          <p:nvPr/>
        </p:nvSpPr>
        <p:spPr>
          <a:xfrm>
            <a:off x="6438900" y="1845310"/>
            <a:ext cx="2258695" cy="291655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lIns="179705" bIns="144145" rtlCol="0" anchor="ctr"/>
          <a:lstStyle/>
          <a:p>
            <a:pPr indent="457200" algn="l" fontAlgn="auto">
              <a:lnSpc>
                <a:spcPct val="150000"/>
              </a:lnSpc>
              <a:extLst>
                <a:ext uri="{35155182-B16C-46BC-9424-99874614C6A1}">
                  <wpsdc:indentchars xmlns="" xmlns:wpsdc="http://www.wps.cn/officeDocument/2017/drawingmlCustomData" val="200" checksum="59296752"/>
                </a:ext>
              </a:extLst>
            </a:pPr>
            <a:r>
              <a:rPr lang="zh-CN" altLang="en-US"/>
              <a:t>商品详情图位于商品详情页中最显眼的位置，是详情页中比较重要的部分，而商品详情图能帮助用户观察清楚商品的细节。</a:t>
            </a:r>
          </a:p>
        </p:txBody>
      </p:sp>
      <p:pic>
        <p:nvPicPr>
          <p:cNvPr id="19" name="图片 19"/>
          <p:cNvPicPr>
            <a:picLocks noChangeAspect="1"/>
          </p:cNvPicPr>
          <p:nvPr/>
        </p:nvPicPr>
        <p:blipFill>
          <a:blip r:embed="rId4"/>
          <a:stretch>
            <a:fillRect/>
          </a:stretch>
        </p:blipFill>
        <p:spPr>
          <a:xfrm>
            <a:off x="586105" y="1845310"/>
            <a:ext cx="5852795" cy="29165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7"/>
          <p:cNvSpPr/>
          <p:nvPr>
            <p:custDataLst>
              <p:tags r:id="rId2"/>
            </p:custDataLst>
          </p:nvPr>
        </p:nvSpPr>
        <p:spPr>
          <a:xfrm>
            <a:off x="8304962" y="4419803"/>
            <a:ext cx="837425" cy="726085"/>
          </a:xfrm>
          <a:custGeom>
            <a:avLst/>
            <a:gdLst>
              <a:gd name="connsiteX0" fmla="*/ 0 w 1116566"/>
              <a:gd name="connsiteY0" fmla="*/ 968113 h 968113"/>
              <a:gd name="connsiteX1" fmla="*/ 1116566 w 1116566"/>
              <a:gd name="connsiteY1" fmla="*/ 968113 h 968113"/>
              <a:gd name="connsiteX2" fmla="*/ 1116566 w 1116566"/>
              <a:gd name="connsiteY2" fmla="*/ 0 h 968113"/>
            </a:gdLst>
            <a:ahLst/>
            <a:cxnLst>
              <a:cxn ang="0">
                <a:pos x="connsiteX0" y="connsiteY0"/>
              </a:cxn>
              <a:cxn ang="0">
                <a:pos x="connsiteX1" y="connsiteY1"/>
              </a:cxn>
              <a:cxn ang="0">
                <a:pos x="connsiteX2" y="connsiteY2"/>
              </a:cxn>
            </a:cxnLst>
            <a:rect l="l" t="t" r="r" b="b"/>
            <a:pathLst>
              <a:path w="1116566" h="968113">
                <a:moveTo>
                  <a:pt x="0" y="968113"/>
                </a:moveTo>
                <a:lnTo>
                  <a:pt x="1116566" y="968113"/>
                </a:lnTo>
                <a:lnTo>
                  <a:pt x="1116566" y="0"/>
                </a:lnTo>
                <a:close/>
              </a:path>
            </a:pathLst>
          </a:custGeom>
          <a:solidFill>
            <a:schemeClr val="accent3"/>
          </a:solidFill>
          <a:ln w="6340" cap="flat">
            <a:noFill/>
            <a:prstDash val="solid"/>
            <a:miter/>
          </a:ln>
        </p:spPr>
        <p:txBody>
          <a:bodyPr rtlCol="0" anchor="ctr"/>
          <a:lstStyle/>
          <a:p>
            <a:endParaRPr lang="zh-CN" altLang="en-US" sz="1350">
              <a:solidFill>
                <a:schemeClr val="dk1"/>
              </a:solidFill>
              <a:latin typeface="黑体" panose="02010609060101010101" charset="-122"/>
              <a:ea typeface="黑体" panose="02010609060101010101" charset="-122"/>
              <a:cs typeface="黑体" panose="02010609060101010101" charset="-122"/>
              <a:sym typeface="Arial" panose="020B0604020202020204" pitchFamily="34" charset="0"/>
            </a:endParaRPr>
          </a:p>
        </p:txBody>
      </p:sp>
      <p:sp>
        <p:nvSpPr>
          <p:cNvPr id="12" name="直角三角形 11"/>
          <p:cNvSpPr/>
          <p:nvPr>
            <p:custDataLst>
              <p:tags r:id="rId3"/>
            </p:custDataLst>
          </p:nvPr>
        </p:nvSpPr>
        <p:spPr>
          <a:xfrm flipH="1">
            <a:off x="0" y="4419600"/>
            <a:ext cx="9144000" cy="723900"/>
          </a:xfrm>
          <a:prstGeom prst="rtTriangle">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b="1" dirty="0">
              <a:solidFill>
                <a:schemeClr val="lt1"/>
              </a:solidFill>
              <a:latin typeface="黑体" panose="02010609060101010101" charset="-122"/>
              <a:ea typeface="黑体" panose="02010609060101010101" charset="-122"/>
              <a:cs typeface="黑体" panose="02010609060101010101" charset="-122"/>
              <a:sym typeface="Arial" panose="020B0604020202020204" pitchFamily="34" charset="0"/>
            </a:endParaRPr>
          </a:p>
        </p:txBody>
      </p:sp>
      <p:sp>
        <p:nvSpPr>
          <p:cNvPr id="11" name="任意多边形: 形状 10"/>
          <p:cNvSpPr/>
          <p:nvPr>
            <p:custDataLst>
              <p:tags r:id="rId4"/>
            </p:custDataLst>
          </p:nvPr>
        </p:nvSpPr>
        <p:spPr>
          <a:xfrm>
            <a:off x="107836" y="0"/>
            <a:ext cx="745958" cy="5143501"/>
          </a:xfrm>
          <a:custGeom>
            <a:avLst/>
            <a:gdLst>
              <a:gd name="connsiteX0" fmla="*/ 0 w 1634832"/>
              <a:gd name="connsiteY0" fmla="*/ 0 h 6858001"/>
              <a:gd name="connsiteX1" fmla="*/ 261030 w 1634832"/>
              <a:gd name="connsiteY1" fmla="*/ 0 h 6858001"/>
              <a:gd name="connsiteX2" fmla="*/ 1634832 w 1634832"/>
              <a:gd name="connsiteY2" fmla="*/ 6858001 h 6858001"/>
              <a:gd name="connsiteX3" fmla="*/ 0 w 163483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634832" h="6858001">
                <a:moveTo>
                  <a:pt x="0" y="0"/>
                </a:moveTo>
                <a:lnTo>
                  <a:pt x="261030" y="0"/>
                </a:lnTo>
                <a:lnTo>
                  <a:pt x="1634832" y="6858001"/>
                </a:lnTo>
                <a:lnTo>
                  <a:pt x="0" y="6858001"/>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b="1" dirty="0">
              <a:solidFill>
                <a:schemeClr val="lt1"/>
              </a:solidFill>
              <a:latin typeface="黑体" panose="02010609060101010101" charset="-122"/>
              <a:ea typeface="黑体" panose="02010609060101010101" charset="-122"/>
              <a:cs typeface="黑体" panose="02010609060101010101" charset="-122"/>
              <a:sym typeface="Arial" panose="020B0604020202020204" pitchFamily="34" charset="0"/>
            </a:endParaRPr>
          </a:p>
        </p:txBody>
      </p:sp>
      <p:sp>
        <p:nvSpPr>
          <p:cNvPr id="20" name="任意多边形: 形状 11"/>
          <p:cNvSpPr/>
          <p:nvPr>
            <p:custDataLst>
              <p:tags r:id="rId5"/>
            </p:custDataLst>
          </p:nvPr>
        </p:nvSpPr>
        <p:spPr>
          <a:xfrm>
            <a:off x="-448" y="0"/>
            <a:ext cx="745958" cy="5143501"/>
          </a:xfrm>
          <a:custGeom>
            <a:avLst/>
            <a:gdLst>
              <a:gd name="connsiteX0" fmla="*/ 0 w 1634832"/>
              <a:gd name="connsiteY0" fmla="*/ 0 h 6858001"/>
              <a:gd name="connsiteX1" fmla="*/ 261030 w 1634832"/>
              <a:gd name="connsiteY1" fmla="*/ 0 h 6858001"/>
              <a:gd name="connsiteX2" fmla="*/ 1634832 w 1634832"/>
              <a:gd name="connsiteY2" fmla="*/ 6858001 h 6858001"/>
              <a:gd name="connsiteX3" fmla="*/ 0 w 163483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634832" h="6858001">
                <a:moveTo>
                  <a:pt x="0" y="0"/>
                </a:moveTo>
                <a:lnTo>
                  <a:pt x="261030" y="0"/>
                </a:lnTo>
                <a:lnTo>
                  <a:pt x="1634832" y="6858001"/>
                </a:lnTo>
                <a:lnTo>
                  <a:pt x="0" y="6858001"/>
                </a:lnTo>
                <a:close/>
              </a:path>
            </a:pathLst>
          </a:cu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b="1" dirty="0">
              <a:solidFill>
                <a:schemeClr val="lt1"/>
              </a:solidFill>
              <a:latin typeface="黑体" panose="02010609060101010101" charset="-122"/>
              <a:ea typeface="黑体" panose="02010609060101010101" charset="-122"/>
              <a:cs typeface="黑体" panose="02010609060101010101" charset="-122"/>
              <a:sym typeface="Arial" panose="020B0604020202020204" pitchFamily="34" charset="0"/>
            </a:endParaRPr>
          </a:p>
        </p:txBody>
      </p:sp>
      <p:sp>
        <p:nvSpPr>
          <p:cNvPr id="3" name="文本框 2"/>
          <p:cNvSpPr txBox="1"/>
          <p:nvPr>
            <p:custDataLst>
              <p:tags r:id="rId6"/>
            </p:custDataLst>
          </p:nvPr>
        </p:nvSpPr>
        <p:spPr>
          <a:xfrm>
            <a:off x="959485" y="362585"/>
            <a:ext cx="1891030" cy="533400"/>
          </a:xfrm>
          <a:prstGeom prst="rect">
            <a:avLst/>
          </a:prstGeom>
          <a:noFill/>
        </p:spPr>
        <p:txBody>
          <a:bodyPr wrap="square" lIns="47625" tIns="19050" rIns="47625" bIns="19050" rtlCol="0" anchor="ctr" anchorCtr="0">
            <a:normAutofit fontScale="87500" lnSpcReduction="10000"/>
          </a:bodyPr>
          <a:lstStyle/>
          <a:p>
            <a:pPr indent="0">
              <a:lnSpc>
                <a:spcPct val="100000"/>
              </a:lnSpc>
              <a:spcBef>
                <a:spcPts val="0"/>
              </a:spcBef>
              <a:spcAft>
                <a:spcPts val="0"/>
              </a:spcAft>
              <a:buSzPct val="100000"/>
              <a:buNone/>
            </a:pPr>
            <a:r>
              <a:rPr lang="zh-CN" altLang="en-US" sz="3800" b="1" spc="220" baseline="0">
                <a:solidFill>
                  <a:schemeClr val="accent1"/>
                </a:solidFill>
                <a:latin typeface="黑体" panose="02010609060101010101" charset="-122"/>
                <a:ea typeface="黑体" panose="02010609060101010101" charset="-122"/>
                <a:cs typeface="黑体" panose="02010609060101010101" charset="-122"/>
              </a:rPr>
              <a:t>思维导图</a:t>
            </a:r>
          </a:p>
        </p:txBody>
      </p:sp>
      <p:grpSp>
        <p:nvGrpSpPr>
          <p:cNvPr id="38" name="组合 37"/>
          <p:cNvGrpSpPr/>
          <p:nvPr/>
        </p:nvGrpSpPr>
        <p:grpSpPr>
          <a:xfrm>
            <a:off x="980440" y="1424305"/>
            <a:ext cx="7479030" cy="2853690"/>
            <a:chOff x="1258" y="1489"/>
            <a:chExt cx="11778" cy="4494"/>
          </a:xfrm>
        </p:grpSpPr>
        <p:sp>
          <p:nvSpPr>
            <p:cNvPr id="2" name="圆角矩形 1"/>
            <p:cNvSpPr/>
            <p:nvPr/>
          </p:nvSpPr>
          <p:spPr>
            <a:xfrm>
              <a:off x="1258" y="3492"/>
              <a:ext cx="3743" cy="1209"/>
            </a:xfrm>
            <a:prstGeom prst="roundRect">
              <a:avLst/>
            </a:prstGeom>
            <a:solidFill>
              <a:srgbClr val="C7D9FA"/>
            </a:solidFill>
            <a:ln w="34925">
              <a:solidFill>
                <a:srgbClr val="3D7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accent5">
                      <a:lumMod val="50000"/>
                    </a:schemeClr>
                  </a:solidFill>
                </a:rPr>
                <a:t>模块二 电商网站二级页面内容版块制作</a:t>
              </a:r>
            </a:p>
          </p:txBody>
        </p:sp>
        <p:sp>
          <p:nvSpPr>
            <p:cNvPr id="5" name="左中括号 4"/>
            <p:cNvSpPr/>
            <p:nvPr/>
          </p:nvSpPr>
          <p:spPr>
            <a:xfrm>
              <a:off x="5218" y="2537"/>
              <a:ext cx="344" cy="3120"/>
            </a:xfrm>
            <a:prstGeom prst="leftBracket">
              <a:avLst/>
            </a:prstGeom>
            <a:ln>
              <a:solidFill>
                <a:srgbClr val="7FA6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圆角矩形 6"/>
            <p:cNvSpPr/>
            <p:nvPr/>
          </p:nvSpPr>
          <p:spPr>
            <a:xfrm>
              <a:off x="5562" y="2232"/>
              <a:ext cx="2751" cy="648"/>
            </a:xfrm>
            <a:prstGeom prst="roundRect">
              <a:avLst/>
            </a:prstGeom>
            <a:solidFill>
              <a:srgbClr val="C7D9FA"/>
            </a:solidFill>
            <a:ln w="15875">
              <a:solidFill>
                <a:srgbClr val="3D7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accent5">
                      <a:lumMod val="50000"/>
                    </a:schemeClr>
                  </a:solidFill>
                </a:rPr>
                <a:t>商品详情页制作</a:t>
              </a:r>
            </a:p>
          </p:txBody>
        </p:sp>
        <p:sp>
          <p:nvSpPr>
            <p:cNvPr id="8" name="圆角矩形 7"/>
            <p:cNvSpPr/>
            <p:nvPr/>
          </p:nvSpPr>
          <p:spPr>
            <a:xfrm>
              <a:off x="5562" y="3773"/>
              <a:ext cx="2751" cy="648"/>
            </a:xfrm>
            <a:prstGeom prst="roundRect">
              <a:avLst/>
            </a:prstGeom>
            <a:solidFill>
              <a:srgbClr val="C7D9FA"/>
            </a:solidFill>
            <a:ln w="15875">
              <a:solidFill>
                <a:srgbClr val="3D7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accent5">
                      <a:lumMod val="50000"/>
                    </a:schemeClr>
                  </a:solidFill>
                </a:rPr>
                <a:t>购物车版块的制作</a:t>
              </a:r>
            </a:p>
          </p:txBody>
        </p:sp>
        <p:sp>
          <p:nvSpPr>
            <p:cNvPr id="10" name="圆角矩形 9"/>
            <p:cNvSpPr/>
            <p:nvPr/>
          </p:nvSpPr>
          <p:spPr>
            <a:xfrm>
              <a:off x="5562" y="5335"/>
              <a:ext cx="2911" cy="648"/>
            </a:xfrm>
            <a:prstGeom prst="roundRect">
              <a:avLst/>
            </a:prstGeom>
            <a:solidFill>
              <a:srgbClr val="C7D9FA"/>
            </a:solidFill>
            <a:ln w="15875">
              <a:solidFill>
                <a:srgbClr val="3D7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accent5">
                      <a:lumMod val="50000"/>
                    </a:schemeClr>
                  </a:solidFill>
                </a:rPr>
                <a:t>电商网站的表单制作</a:t>
              </a:r>
            </a:p>
          </p:txBody>
        </p:sp>
        <p:cxnSp>
          <p:nvCxnSpPr>
            <p:cNvPr id="13" name="直接连接符 12"/>
            <p:cNvCxnSpPr>
              <a:stCxn id="2" idx="3"/>
              <a:endCxn id="8" idx="1"/>
            </p:cNvCxnSpPr>
            <p:nvPr/>
          </p:nvCxnSpPr>
          <p:spPr>
            <a:xfrm>
              <a:off x="5001" y="4097"/>
              <a:ext cx="561" cy="0"/>
            </a:xfrm>
            <a:prstGeom prst="line">
              <a:avLst/>
            </a:prstGeom>
            <a:ln>
              <a:solidFill>
                <a:srgbClr val="7FA6F2"/>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8313" y="1875"/>
              <a:ext cx="278" cy="1360"/>
              <a:chOff x="8313" y="1875"/>
              <a:chExt cx="278" cy="1360"/>
            </a:xfrm>
          </p:grpSpPr>
          <p:sp>
            <p:nvSpPr>
              <p:cNvPr id="14" name="左中括号 13"/>
              <p:cNvSpPr/>
              <p:nvPr/>
            </p:nvSpPr>
            <p:spPr>
              <a:xfrm>
                <a:off x="8473" y="1875"/>
                <a:ext cx="119" cy="1361"/>
              </a:xfrm>
              <a:prstGeom prst="leftBracket">
                <a:avLst/>
              </a:prstGeom>
              <a:ln>
                <a:solidFill>
                  <a:srgbClr val="7FA6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5" name="直接连接符 14"/>
              <p:cNvCxnSpPr>
                <a:stCxn id="7" idx="3"/>
                <a:endCxn id="14" idx="1"/>
              </p:cNvCxnSpPr>
              <p:nvPr/>
            </p:nvCxnSpPr>
            <p:spPr>
              <a:xfrm>
                <a:off x="8313" y="2556"/>
                <a:ext cx="160" cy="0"/>
              </a:xfrm>
              <a:prstGeom prst="line">
                <a:avLst/>
              </a:prstGeom>
              <a:ln>
                <a:solidFill>
                  <a:srgbClr val="7FA6F2"/>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a:off x="8593" y="1875"/>
              <a:ext cx="4082" cy="0"/>
            </a:xfrm>
            <a:prstGeom prst="line">
              <a:avLst/>
            </a:prstGeom>
            <a:ln w="25400">
              <a:solidFill>
                <a:srgbClr val="3D74EB"/>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592" y="3236"/>
              <a:ext cx="3458" cy="0"/>
            </a:xfrm>
            <a:prstGeom prst="line">
              <a:avLst/>
            </a:prstGeom>
            <a:ln w="25400">
              <a:solidFill>
                <a:srgbClr val="3D74EB"/>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593" y="2556"/>
              <a:ext cx="4082" cy="0"/>
            </a:xfrm>
            <a:prstGeom prst="line">
              <a:avLst/>
            </a:prstGeom>
            <a:ln w="25400">
              <a:solidFill>
                <a:srgbClr val="3D74EB"/>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593" y="1489"/>
              <a:ext cx="4393" cy="386"/>
            </a:xfrm>
            <a:prstGeom prst="rect">
              <a:avLst/>
            </a:prstGeom>
            <a:noFill/>
          </p:spPr>
          <p:txBody>
            <a:bodyPr wrap="square" rtlCol="0" anchor="t">
              <a:spAutoFit/>
            </a:bodyPr>
            <a:lstStyle/>
            <a:p>
              <a:r>
                <a:rPr lang="zh-CN" altLang="en-US" sz="1000"/>
                <a:t>任务</a:t>
              </a:r>
              <a:r>
                <a:rPr lang="en-US" altLang="zh-CN" sz="1000"/>
                <a:t>1 </a:t>
              </a:r>
              <a:r>
                <a:rPr lang="zh-CN" altLang="en-US" sz="1000"/>
                <a:t>商品详情版块的结构搭建与样式设置</a:t>
              </a:r>
            </a:p>
          </p:txBody>
        </p:sp>
        <p:sp>
          <p:nvSpPr>
            <p:cNvPr id="21" name="文本框 20"/>
            <p:cNvSpPr txBox="1"/>
            <p:nvPr/>
          </p:nvSpPr>
          <p:spPr>
            <a:xfrm>
              <a:off x="8592" y="2151"/>
              <a:ext cx="4393" cy="386"/>
            </a:xfrm>
            <a:prstGeom prst="rect">
              <a:avLst/>
            </a:prstGeom>
            <a:noFill/>
          </p:spPr>
          <p:txBody>
            <a:bodyPr wrap="square" rtlCol="0" anchor="t">
              <a:spAutoFit/>
            </a:bodyPr>
            <a:lstStyle/>
            <a:p>
              <a:r>
                <a:rPr lang="zh-CN" sz="1000"/>
                <a:t>任务</a:t>
              </a:r>
              <a:r>
                <a:rPr lang="en-US" altLang="zh-CN" sz="1000"/>
                <a:t>2 </a:t>
              </a:r>
              <a:r>
                <a:rPr sz="1000"/>
                <a:t>关联推荐版块的结构搭建与样式设置</a:t>
              </a:r>
              <a:endParaRPr lang="zh-CN" altLang="en-US" sz="1000"/>
            </a:p>
          </p:txBody>
        </p:sp>
        <p:sp>
          <p:nvSpPr>
            <p:cNvPr id="22" name="文本框 21"/>
            <p:cNvSpPr txBox="1"/>
            <p:nvPr/>
          </p:nvSpPr>
          <p:spPr>
            <a:xfrm>
              <a:off x="8592" y="2850"/>
              <a:ext cx="4393" cy="386"/>
            </a:xfrm>
            <a:prstGeom prst="rect">
              <a:avLst/>
            </a:prstGeom>
            <a:noFill/>
          </p:spPr>
          <p:txBody>
            <a:bodyPr wrap="square" rtlCol="0" anchor="t">
              <a:spAutoFit/>
            </a:bodyPr>
            <a:lstStyle/>
            <a:p>
              <a:r>
                <a:rPr lang="zh-CN" altLang="en-US" sz="1000"/>
                <a:t>任务</a:t>
              </a:r>
              <a:r>
                <a:rPr lang="en-US" altLang="zh-CN" sz="1000"/>
                <a:t>3 </a:t>
              </a:r>
              <a:r>
                <a:rPr lang="zh-CN" altLang="en-US" sz="1000"/>
                <a:t>导航区的结构搭建与样式设置</a:t>
              </a:r>
            </a:p>
          </p:txBody>
        </p:sp>
        <p:sp>
          <p:nvSpPr>
            <p:cNvPr id="27" name="左中括号 26"/>
            <p:cNvSpPr/>
            <p:nvPr/>
          </p:nvSpPr>
          <p:spPr>
            <a:xfrm>
              <a:off x="8474" y="3747"/>
              <a:ext cx="119" cy="701"/>
            </a:xfrm>
            <a:prstGeom prst="leftBracket">
              <a:avLst/>
            </a:prstGeom>
            <a:ln>
              <a:solidFill>
                <a:srgbClr val="7FA6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8" name="直接连接符 27"/>
            <p:cNvCxnSpPr>
              <a:endCxn id="27" idx="1"/>
            </p:cNvCxnSpPr>
            <p:nvPr/>
          </p:nvCxnSpPr>
          <p:spPr>
            <a:xfrm>
              <a:off x="8314" y="4098"/>
              <a:ext cx="160" cy="0"/>
            </a:xfrm>
            <a:prstGeom prst="line">
              <a:avLst/>
            </a:prstGeom>
            <a:ln>
              <a:solidFill>
                <a:srgbClr val="7FA6F2"/>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593" y="3747"/>
              <a:ext cx="2721" cy="0"/>
            </a:xfrm>
            <a:prstGeom prst="line">
              <a:avLst/>
            </a:prstGeom>
            <a:ln w="25400">
              <a:solidFill>
                <a:srgbClr val="3D74EB"/>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593" y="4440"/>
              <a:ext cx="2324" cy="0"/>
            </a:xfrm>
            <a:prstGeom prst="line">
              <a:avLst/>
            </a:prstGeom>
            <a:ln w="25400">
              <a:solidFill>
                <a:srgbClr val="3D74EB"/>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8593" y="3373"/>
              <a:ext cx="4393" cy="386"/>
            </a:xfrm>
            <a:prstGeom prst="rect">
              <a:avLst/>
            </a:prstGeom>
            <a:noFill/>
          </p:spPr>
          <p:txBody>
            <a:bodyPr wrap="square" rtlCol="0" anchor="t">
              <a:spAutoFit/>
            </a:bodyPr>
            <a:lstStyle/>
            <a:p>
              <a:r>
                <a:rPr lang="zh-CN" altLang="en-US" sz="1000"/>
                <a:t>任务</a:t>
              </a:r>
              <a:r>
                <a:rPr lang="en-US" altLang="zh-CN" sz="1000"/>
                <a:t>1 </a:t>
              </a:r>
              <a:r>
                <a:rPr lang="zh-CN" altLang="en-US" sz="1000"/>
                <a:t>购物车版块框架搭建</a:t>
              </a:r>
            </a:p>
          </p:txBody>
        </p:sp>
        <p:sp>
          <p:nvSpPr>
            <p:cNvPr id="33" name="文本框 32"/>
            <p:cNvSpPr txBox="1"/>
            <p:nvPr/>
          </p:nvSpPr>
          <p:spPr>
            <a:xfrm>
              <a:off x="8592" y="4035"/>
              <a:ext cx="4393" cy="386"/>
            </a:xfrm>
            <a:prstGeom prst="rect">
              <a:avLst/>
            </a:prstGeom>
            <a:noFill/>
          </p:spPr>
          <p:txBody>
            <a:bodyPr wrap="square" rtlCol="0" anchor="t">
              <a:spAutoFit/>
            </a:bodyPr>
            <a:lstStyle/>
            <a:p>
              <a:r>
                <a:rPr lang="zh-CN" sz="1000"/>
                <a:t>任务</a:t>
              </a:r>
              <a:r>
                <a:rPr lang="en-US" altLang="zh-CN" sz="1000"/>
                <a:t>2 </a:t>
              </a:r>
              <a:r>
                <a:rPr sz="1000"/>
                <a:t>购物车版块美化</a:t>
              </a:r>
            </a:p>
          </p:txBody>
        </p:sp>
        <p:cxnSp>
          <p:nvCxnSpPr>
            <p:cNvPr id="34" name="直接连接符 33"/>
            <p:cNvCxnSpPr/>
            <p:nvPr/>
          </p:nvCxnSpPr>
          <p:spPr>
            <a:xfrm>
              <a:off x="8487" y="5659"/>
              <a:ext cx="160" cy="0"/>
            </a:xfrm>
            <a:prstGeom prst="line">
              <a:avLst/>
            </a:prstGeom>
            <a:ln>
              <a:solidFill>
                <a:srgbClr val="7FA6F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645" y="5650"/>
              <a:ext cx="3061" cy="0"/>
            </a:xfrm>
            <a:prstGeom prst="line">
              <a:avLst/>
            </a:prstGeom>
            <a:ln w="25400">
              <a:solidFill>
                <a:srgbClr val="3D74EB"/>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8644" y="5245"/>
              <a:ext cx="4393" cy="386"/>
            </a:xfrm>
            <a:prstGeom prst="rect">
              <a:avLst/>
            </a:prstGeom>
            <a:noFill/>
          </p:spPr>
          <p:txBody>
            <a:bodyPr wrap="square" rtlCol="0" anchor="t">
              <a:spAutoFit/>
            </a:bodyPr>
            <a:lstStyle/>
            <a:p>
              <a:r>
                <a:rPr lang="zh-CN" sz="1000"/>
                <a:t>任务</a:t>
              </a:r>
              <a:r>
                <a:rPr lang="en-US" altLang="zh-CN" sz="1000"/>
                <a:t>1 </a:t>
              </a:r>
              <a:r>
                <a:rPr sz="1000"/>
                <a:t>电商网站表单设计与优化</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586105" y="1534795"/>
            <a:ext cx="216027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商品标题模块</a:t>
            </a:r>
          </a:p>
        </p:txBody>
      </p:sp>
      <p:sp>
        <p:nvSpPr>
          <p:cNvPr id="6" name="矩形 5"/>
          <p:cNvSpPr/>
          <p:nvPr/>
        </p:nvSpPr>
        <p:spPr>
          <a:xfrm>
            <a:off x="5861050" y="1535430"/>
            <a:ext cx="2836545" cy="3063875"/>
          </a:xfrm>
          <a:prstGeom prst="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lIns="179705" bIns="144145" rtlCol="0" anchor="ctr"/>
          <a:lstStyle/>
          <a:p>
            <a:pPr indent="406400" algn="l" fontAlgn="auto">
              <a:lnSpc>
                <a:spcPct val="150000"/>
              </a:lnSpc>
              <a:extLst>
                <a:ext uri="{35155182-B16C-46BC-9424-99874614C6A1}">
                  <wpsdc:indentchars xmlns="" xmlns:wpsdc="http://www.wps.cn/officeDocument/2017/drawingmlCustomData" val="200" checksum="1740828767"/>
                </a:ext>
              </a:extLst>
            </a:pPr>
            <a:r>
              <a:rPr lang="zh-CN" altLang="en-US" sz="1600"/>
              <a:t>位于商品详情图的右侧第一栏，通过商品标题的描述可以帮助用户初步了解该商品的简单信息。商品标题会展示在商品推广的信息中，用户愿不愿意从商品列表点击进入商品详情页，其中商品标题起了很大的作用。</a:t>
            </a:r>
          </a:p>
        </p:txBody>
      </p:sp>
      <p:pic>
        <p:nvPicPr>
          <p:cNvPr id="21" name="图片 21"/>
          <p:cNvPicPr>
            <a:picLocks noChangeAspect="1"/>
          </p:cNvPicPr>
          <p:nvPr/>
        </p:nvPicPr>
        <p:blipFill>
          <a:blip r:embed="rId4"/>
          <a:stretch>
            <a:fillRect/>
          </a:stretch>
        </p:blipFill>
        <p:spPr>
          <a:xfrm>
            <a:off x="586105" y="1951673"/>
            <a:ext cx="5274310" cy="26473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586105" y="1534795"/>
            <a:ext cx="216027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商品价格模块</a:t>
            </a:r>
          </a:p>
        </p:txBody>
      </p:sp>
      <p:sp>
        <p:nvSpPr>
          <p:cNvPr id="6" name="矩形 5"/>
          <p:cNvSpPr/>
          <p:nvPr/>
        </p:nvSpPr>
        <p:spPr>
          <a:xfrm>
            <a:off x="5861050" y="1951990"/>
            <a:ext cx="2691765" cy="2647950"/>
          </a:xfrm>
          <a:prstGeom prst="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lIns="179705" bIns="144145" rtlCol="0" anchor="ctr"/>
          <a:lstStyle/>
          <a:p>
            <a:pPr indent="406400" algn="l" fontAlgn="auto">
              <a:lnSpc>
                <a:spcPct val="150000"/>
              </a:lnSpc>
              <a:extLst>
                <a:ext uri="{35155182-B16C-46BC-9424-99874614C6A1}">
                  <wpsdc:indentchars xmlns="" xmlns:wpsdc="http://www.wps.cn/officeDocument/2017/drawingmlCustomData" val="200" checksum="1740828767"/>
                </a:ext>
              </a:extLst>
            </a:pPr>
            <a:r>
              <a:rPr lang="zh-CN" altLang="en-US" sz="1600"/>
              <a:t>商品价格位于商品详情图右侧的商品标题下方，商品价格的颜色是最醒目的，它的内容包含商品原价及促销价，用户可以直观地看见商品的优惠价格。</a:t>
            </a:r>
          </a:p>
        </p:txBody>
      </p:sp>
      <p:pic>
        <p:nvPicPr>
          <p:cNvPr id="2" name="图片 24"/>
          <p:cNvPicPr>
            <a:picLocks noChangeAspect="1"/>
          </p:cNvPicPr>
          <p:nvPr/>
        </p:nvPicPr>
        <p:blipFill>
          <a:blip r:embed="rId4"/>
          <a:stretch>
            <a:fillRect/>
          </a:stretch>
        </p:blipFill>
        <p:spPr>
          <a:xfrm>
            <a:off x="586105" y="1955165"/>
            <a:ext cx="5274310" cy="26441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586105" y="1534795"/>
            <a:ext cx="216027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手机购买模块</a:t>
            </a:r>
          </a:p>
        </p:txBody>
      </p:sp>
      <p:sp>
        <p:nvSpPr>
          <p:cNvPr id="6" name="矩形 5"/>
          <p:cNvSpPr/>
          <p:nvPr/>
        </p:nvSpPr>
        <p:spPr>
          <a:xfrm>
            <a:off x="5861050" y="1951990"/>
            <a:ext cx="2691765" cy="2637155"/>
          </a:xfrm>
          <a:prstGeom prst="rect">
            <a:avLst/>
          </a:prstGeom>
          <a:solidFill>
            <a:srgbClr val="7C92B0"/>
          </a:solidFill>
          <a:ln>
            <a:noFill/>
          </a:ln>
        </p:spPr>
        <p:style>
          <a:lnRef idx="2">
            <a:schemeClr val="accent1">
              <a:shade val="50000"/>
            </a:schemeClr>
          </a:lnRef>
          <a:fillRef idx="1">
            <a:schemeClr val="accent1"/>
          </a:fillRef>
          <a:effectRef idx="0">
            <a:schemeClr val="accent1"/>
          </a:effectRef>
          <a:fontRef idx="minor">
            <a:schemeClr val="lt1"/>
          </a:fontRef>
        </p:style>
        <p:txBody>
          <a:bodyPr lIns="179705" bIns="144145" rtlCol="0" anchor="ctr"/>
          <a:lstStyle/>
          <a:p>
            <a:pPr indent="406400" algn="l" fontAlgn="auto">
              <a:lnSpc>
                <a:spcPct val="150000"/>
              </a:lnSpc>
              <a:extLst>
                <a:ext uri="{35155182-B16C-46BC-9424-99874614C6A1}">
                  <wpsdc:indentchars xmlns="" xmlns:wpsdc="http://www.wps.cn/officeDocument/2017/drawingmlCustomData" val="200" checksum="1740828767"/>
                </a:ext>
              </a:extLst>
            </a:pPr>
            <a:r>
              <a:rPr lang="zh-CN" altLang="en-US" sz="1600"/>
              <a:t>手机购买按钮位于商品价格的下方，鼠标在该按钮上悬停时会显示下载移动端的二维码。</a:t>
            </a:r>
          </a:p>
        </p:txBody>
      </p:sp>
      <p:pic>
        <p:nvPicPr>
          <p:cNvPr id="5" name="图片 25"/>
          <p:cNvPicPr>
            <a:picLocks noChangeAspect="1"/>
          </p:cNvPicPr>
          <p:nvPr/>
        </p:nvPicPr>
        <p:blipFill>
          <a:blip r:embed="rId4"/>
          <a:stretch>
            <a:fillRect/>
          </a:stretch>
        </p:blipFill>
        <p:spPr>
          <a:xfrm>
            <a:off x="586105" y="1961833"/>
            <a:ext cx="5274310" cy="26269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586105" y="1534795"/>
            <a:ext cx="216027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商品活动信息模块</a:t>
            </a:r>
          </a:p>
        </p:txBody>
      </p:sp>
      <p:sp>
        <p:nvSpPr>
          <p:cNvPr id="6" name="矩形 5"/>
          <p:cNvSpPr/>
          <p:nvPr/>
        </p:nvSpPr>
        <p:spPr>
          <a:xfrm>
            <a:off x="5861050" y="1951990"/>
            <a:ext cx="2691765" cy="2637155"/>
          </a:xfrm>
          <a:prstGeom prst="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lIns="179705" bIns="144145" rtlCol="0" anchor="ctr"/>
          <a:lstStyle/>
          <a:p>
            <a:pPr indent="406400" algn="l" fontAlgn="auto">
              <a:lnSpc>
                <a:spcPct val="150000"/>
              </a:lnSpc>
              <a:extLst>
                <a:ext uri="{35155182-B16C-46BC-9424-99874614C6A1}">
                  <wpsdc:indentchars xmlns="" xmlns:wpsdc="http://www.wps.cn/officeDocument/2017/drawingmlCustomData" val="200" checksum="1740828767"/>
                </a:ext>
              </a:extLst>
            </a:pPr>
            <a:r>
              <a:rPr lang="zh-CN" altLang="en-US" sz="1600"/>
              <a:t>活动信息展示位于手机购买按钮的下方，当电商运营人员想要提高该商品的成交量时会不定期设置商品的促销活动。</a:t>
            </a:r>
          </a:p>
        </p:txBody>
      </p:sp>
      <p:pic>
        <p:nvPicPr>
          <p:cNvPr id="26" name="图片 26"/>
          <p:cNvPicPr>
            <a:picLocks noChangeAspect="1"/>
          </p:cNvPicPr>
          <p:nvPr/>
        </p:nvPicPr>
        <p:blipFill>
          <a:blip r:embed="rId4"/>
          <a:stretch>
            <a:fillRect/>
          </a:stretch>
        </p:blipFill>
        <p:spPr>
          <a:xfrm>
            <a:off x="586105" y="1969135"/>
            <a:ext cx="5274310" cy="26200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586105" y="1664335"/>
            <a:ext cx="216027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商品规格选择模块</a:t>
            </a:r>
          </a:p>
        </p:txBody>
      </p:sp>
      <p:sp>
        <p:nvSpPr>
          <p:cNvPr id="6" name="矩形 5"/>
          <p:cNvSpPr/>
          <p:nvPr/>
        </p:nvSpPr>
        <p:spPr>
          <a:xfrm>
            <a:off x="5861050" y="2081530"/>
            <a:ext cx="2691765" cy="2428240"/>
          </a:xfrm>
          <a:prstGeom prst="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lIns="179705" bIns="144145" rtlCol="0" anchor="ctr"/>
          <a:lstStyle/>
          <a:p>
            <a:pPr indent="406400" algn="l" fontAlgn="auto">
              <a:lnSpc>
                <a:spcPct val="150000"/>
              </a:lnSpc>
              <a:extLst>
                <a:ext uri="{35155182-B16C-46BC-9424-99874614C6A1}">
                  <wpsdc:indentchars xmlns="" xmlns:wpsdc="http://www.wps.cn/officeDocument/2017/drawingmlCustomData" val="200" checksum="1740828767"/>
                </a:ext>
              </a:extLst>
            </a:pPr>
            <a:r>
              <a:rPr lang="zh-CN" altLang="en-US" sz="1600"/>
              <a:t>商品规格选择位于商品详情图的右边，商品规格选择绝对是用户操作最频繁的功能之一，大多数商品都需要选择规格后才可以购买。</a:t>
            </a:r>
          </a:p>
        </p:txBody>
      </p:sp>
      <p:pic>
        <p:nvPicPr>
          <p:cNvPr id="2" name="图片 27"/>
          <p:cNvPicPr>
            <a:picLocks noChangeAspect="1"/>
          </p:cNvPicPr>
          <p:nvPr/>
        </p:nvPicPr>
        <p:blipFill>
          <a:blip r:embed="rId4"/>
          <a:stretch>
            <a:fillRect/>
          </a:stretch>
        </p:blipFill>
        <p:spPr>
          <a:xfrm>
            <a:off x="586105" y="2081530"/>
            <a:ext cx="5274310" cy="24282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586105" y="1687195"/>
            <a:ext cx="216027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商品数量选择模块</a:t>
            </a:r>
          </a:p>
        </p:txBody>
      </p:sp>
      <p:sp>
        <p:nvSpPr>
          <p:cNvPr id="6" name="矩形 5"/>
          <p:cNvSpPr/>
          <p:nvPr/>
        </p:nvSpPr>
        <p:spPr>
          <a:xfrm>
            <a:off x="5861050" y="2104390"/>
            <a:ext cx="2691765" cy="2430780"/>
          </a:xfrm>
          <a:prstGeom prst="rect">
            <a:avLst/>
          </a:prstGeom>
          <a:solidFill>
            <a:srgbClr val="7C92B0"/>
          </a:solidFill>
          <a:ln>
            <a:noFill/>
          </a:ln>
        </p:spPr>
        <p:style>
          <a:lnRef idx="2">
            <a:schemeClr val="accent1">
              <a:shade val="50000"/>
            </a:schemeClr>
          </a:lnRef>
          <a:fillRef idx="1">
            <a:schemeClr val="accent1"/>
          </a:fillRef>
          <a:effectRef idx="0">
            <a:schemeClr val="accent1"/>
          </a:effectRef>
          <a:fontRef idx="minor">
            <a:schemeClr val="lt1"/>
          </a:fontRef>
        </p:style>
        <p:txBody>
          <a:bodyPr lIns="179705" bIns="144145" rtlCol="0" anchor="ctr"/>
          <a:lstStyle/>
          <a:p>
            <a:pPr indent="406400" algn="l" fontAlgn="auto">
              <a:lnSpc>
                <a:spcPct val="150000"/>
              </a:lnSpc>
              <a:extLst>
                <a:ext uri="{35155182-B16C-46BC-9424-99874614C6A1}">
                  <wpsdc:indentchars xmlns="" xmlns:wpsdc="http://www.wps.cn/officeDocument/2017/drawingmlCustomData" val="200" checksum="1740828767"/>
                </a:ext>
              </a:extLst>
            </a:pPr>
            <a:r>
              <a:rPr lang="zh-CN" altLang="en-US" sz="1600"/>
              <a:t>商品数量选择位于商品详情图的右边，当用户想购买多件商品时，可以直接增加商品数量而不用进行多次购买操作。</a:t>
            </a:r>
          </a:p>
        </p:txBody>
      </p:sp>
      <p:pic>
        <p:nvPicPr>
          <p:cNvPr id="28" name="图片 28"/>
          <p:cNvPicPr>
            <a:picLocks noChangeAspect="1"/>
          </p:cNvPicPr>
          <p:nvPr/>
        </p:nvPicPr>
        <p:blipFill>
          <a:blip r:embed="rId4"/>
          <a:stretch>
            <a:fillRect/>
          </a:stretch>
        </p:blipFill>
        <p:spPr>
          <a:xfrm>
            <a:off x="586105" y="2104073"/>
            <a:ext cx="5274310" cy="24301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586105" y="1534795"/>
            <a:ext cx="216027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配送信息模块</a:t>
            </a:r>
          </a:p>
        </p:txBody>
      </p:sp>
      <p:sp>
        <p:nvSpPr>
          <p:cNvPr id="6" name="矩形 5"/>
          <p:cNvSpPr/>
          <p:nvPr/>
        </p:nvSpPr>
        <p:spPr>
          <a:xfrm>
            <a:off x="5861050" y="1534795"/>
            <a:ext cx="2691765" cy="298894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lIns="179705" bIns="144145" rtlCol="0" anchor="ctr"/>
          <a:lstStyle/>
          <a:p>
            <a:pPr indent="406400" algn="l" fontAlgn="auto">
              <a:lnSpc>
                <a:spcPct val="150000"/>
              </a:lnSpc>
              <a:extLst>
                <a:ext uri="{35155182-B16C-46BC-9424-99874614C6A1}">
                  <wpsdc:indentchars xmlns="" xmlns:wpsdc="http://www.wps.cn/officeDocument/2017/drawingmlCustomData" val="200" checksum="1740828767"/>
                </a:ext>
              </a:extLst>
            </a:pPr>
            <a:r>
              <a:rPr lang="zh-CN" altLang="en-US" sz="1600"/>
              <a:t>配送信息位于商品详情图右侧的商品数量选择下方，它包含一个醒目的icon和文字信息，当用户在购买生鲜商品时是否冷链配送是决定用户转化率的重要条件。</a:t>
            </a:r>
          </a:p>
        </p:txBody>
      </p:sp>
      <p:pic>
        <p:nvPicPr>
          <p:cNvPr id="29" name="图片 29"/>
          <p:cNvPicPr>
            <a:picLocks noChangeAspect="1"/>
          </p:cNvPicPr>
          <p:nvPr/>
        </p:nvPicPr>
        <p:blipFill>
          <a:blip r:embed="rId4"/>
          <a:stretch>
            <a:fillRect/>
          </a:stretch>
        </p:blipFill>
        <p:spPr>
          <a:xfrm>
            <a:off x="586740" y="2016443"/>
            <a:ext cx="5274310" cy="25076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586105" y="1671955"/>
            <a:ext cx="216027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温馨提示模块</a:t>
            </a:r>
          </a:p>
        </p:txBody>
      </p:sp>
      <p:sp>
        <p:nvSpPr>
          <p:cNvPr id="6" name="矩形 5"/>
          <p:cNvSpPr/>
          <p:nvPr/>
        </p:nvSpPr>
        <p:spPr>
          <a:xfrm>
            <a:off x="5861050" y="1671955"/>
            <a:ext cx="2691765" cy="2868930"/>
          </a:xfrm>
          <a:prstGeom prst="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lIns="179705" bIns="144145" rtlCol="0" anchor="ctr"/>
          <a:lstStyle/>
          <a:p>
            <a:pPr indent="406400" algn="l" fontAlgn="auto">
              <a:lnSpc>
                <a:spcPct val="150000"/>
              </a:lnSpc>
              <a:extLst>
                <a:ext uri="{35155182-B16C-46BC-9424-99874614C6A1}">
                  <wpsdc:indentchars xmlns="" xmlns:wpsdc="http://www.wps.cn/officeDocument/2017/drawingmlCustomData" val="200" checksum="1740828767"/>
                </a:ext>
              </a:extLst>
            </a:pPr>
            <a:r>
              <a:rPr lang="zh-CN" altLang="en-US" sz="1600"/>
              <a:t>温馨提示位于商品详情图的右侧最下方，它是一些对商品折扣活动、商品售前及售后信息的补充说明，能增加了用户的自主购买率，也减少了客服的工作量。</a:t>
            </a:r>
          </a:p>
        </p:txBody>
      </p:sp>
      <p:pic>
        <p:nvPicPr>
          <p:cNvPr id="30" name="图片 30"/>
          <p:cNvPicPr>
            <a:picLocks noChangeAspect="1"/>
          </p:cNvPicPr>
          <p:nvPr/>
        </p:nvPicPr>
        <p:blipFill>
          <a:blip r:embed="rId4"/>
          <a:stretch>
            <a:fillRect/>
          </a:stretch>
        </p:blipFill>
        <p:spPr>
          <a:xfrm>
            <a:off x="586105" y="2088833"/>
            <a:ext cx="5274310" cy="24517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576705"/>
            <a:ext cx="464820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步骤2：面包屑导航模块内容及样式设置</a:t>
            </a:r>
          </a:p>
        </p:txBody>
      </p:sp>
      <p:sp>
        <p:nvSpPr>
          <p:cNvPr id="6" name="矩形 5"/>
          <p:cNvSpPr/>
          <p:nvPr/>
        </p:nvSpPr>
        <p:spPr>
          <a:xfrm>
            <a:off x="634365" y="2429510"/>
            <a:ext cx="8112760" cy="1478280"/>
          </a:xfrm>
          <a:prstGeom prst="rect">
            <a:avLst/>
          </a:prstGeom>
          <a:pattFill prst="lgGrid">
            <a:fgClr>
              <a:srgbClr val="7FA6F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5" name="矩形 4"/>
          <p:cNvSpPr/>
          <p:nvPr/>
        </p:nvSpPr>
        <p:spPr>
          <a:xfrm>
            <a:off x="514350" y="2303145"/>
            <a:ext cx="8092440" cy="145796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457200" algn="l" fontAlgn="auto">
              <a:lnSpc>
                <a:spcPct val="150000"/>
              </a:lnSpc>
              <a:extLst>
                <a:ext uri="{35155182-B16C-46BC-9424-99874614C6A1}">
                  <wpsdc:indentchars xmlns="" xmlns:wpsdc="http://www.wps.cn/officeDocument/2017/drawingmlCustomData" val="200" checksum="59296752"/>
                </a:ext>
              </a:extLst>
            </a:pPr>
            <a:r>
              <a:rPr lang="zh-CN" altLang="en-US">
                <a:solidFill>
                  <a:srgbClr val="2D3A4A"/>
                </a:solidFill>
                <a:cs typeface="黑体" panose="02010609060101010101" charset="-122"/>
              </a:rPr>
              <a:t>面包屑导航由当前页的商品标题、上一页及上上一页直至首页的标题组成，可以快速获取当前页面地址及历史页面地址。</a:t>
            </a:r>
          </a:p>
        </p:txBody>
      </p:sp>
      <p:pic>
        <p:nvPicPr>
          <p:cNvPr id="31" name="图片 31"/>
          <p:cNvPicPr>
            <a:picLocks noChangeAspect="1"/>
          </p:cNvPicPr>
          <p:nvPr/>
        </p:nvPicPr>
        <p:blipFill>
          <a:blip r:embed="rId3"/>
          <a:stretch>
            <a:fillRect/>
          </a:stretch>
        </p:blipFill>
        <p:spPr>
          <a:xfrm>
            <a:off x="433705" y="4044950"/>
            <a:ext cx="8313420" cy="4654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373505"/>
            <a:ext cx="4373880"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步骤2.1：面包屑导航模块的页面实现</a:t>
            </a:r>
          </a:p>
        </p:txBody>
      </p:sp>
      <p:sp>
        <p:nvSpPr>
          <p:cNvPr id="3" name="圆角矩形 2"/>
          <p:cNvSpPr/>
          <p:nvPr/>
        </p:nvSpPr>
        <p:spPr>
          <a:xfrm>
            <a:off x="585470" y="2009140"/>
            <a:ext cx="7967345" cy="2724785"/>
          </a:xfrm>
          <a:prstGeom prst="round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bIns="1475740" rtlCol="0" anchor="ctr"/>
          <a:lstStyle/>
          <a:p>
            <a:pPr indent="457200" algn="l" fontAlgn="auto">
              <a:lnSpc>
                <a:spcPct val="150000"/>
              </a:lnSpc>
              <a:extLst>
                <a:ext uri="{35155182-B16C-46BC-9424-99874614C6A1}">
                  <wpsdc:indentchars xmlns="" xmlns:wpsdc="http://www.wps.cn/officeDocument/2017/drawingmlCustomData" val="200" checksum="59296752"/>
                </a:ext>
              </a:extLst>
            </a:pPr>
            <a:r>
              <a:rPr lang="zh-CN" altLang="en-US"/>
              <a:t>用div做最外层容器，历史访问页面因为需要跳转所以用&lt;a&gt;标签实现，当前页面不需要跳转并且需要在同一行显示所以用&lt;span&gt;标签实现，代码如下：</a:t>
            </a:r>
          </a:p>
        </p:txBody>
      </p:sp>
      <p:pic>
        <p:nvPicPr>
          <p:cNvPr id="7" name="图片 6"/>
          <p:cNvPicPr>
            <a:picLocks noChangeAspect="1"/>
          </p:cNvPicPr>
          <p:nvPr/>
        </p:nvPicPr>
        <p:blipFill>
          <a:blip r:embed="rId3"/>
          <a:stretch>
            <a:fillRect/>
          </a:stretch>
        </p:blipFill>
        <p:spPr>
          <a:xfrm>
            <a:off x="2387600" y="3350895"/>
            <a:ext cx="4362450" cy="127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a:off x="0" y="1"/>
            <a:ext cx="5143500" cy="5143500"/>
          </a:xfrm>
          <a:prstGeom prst="rtTriangle">
            <a:avLst/>
          </a:prstGeom>
          <a:solidFill>
            <a:schemeClr val="accent5">
              <a:lumMod val="60000"/>
              <a:lumOff val="40000"/>
            </a:schemeClr>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20" name="直角三角形 19"/>
          <p:cNvSpPr/>
          <p:nvPr/>
        </p:nvSpPr>
        <p:spPr>
          <a:xfrm rot="13500000">
            <a:off x="-1322540" y="1944458"/>
            <a:ext cx="2645081" cy="2645081"/>
          </a:xfrm>
          <a:prstGeom prst="rtTriangle">
            <a:avLst/>
          </a:prstGeom>
          <a:solidFill>
            <a:srgbClr val="3B64DA"/>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直角三角形 2"/>
          <p:cNvSpPr/>
          <p:nvPr/>
        </p:nvSpPr>
        <p:spPr>
          <a:xfrm rot="13500000">
            <a:off x="-926595" y="383808"/>
            <a:ext cx="1853190" cy="1853190"/>
          </a:xfrm>
          <a:prstGeom prst="rtTriangle">
            <a:avLst/>
          </a:prstGeom>
          <a:solidFill>
            <a:srgbClr val="7FA6F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rot="2700000">
            <a:off x="780606" y="2341779"/>
            <a:ext cx="1619549" cy="1619549"/>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3" name="矩形 12"/>
          <p:cNvSpPr/>
          <p:nvPr/>
        </p:nvSpPr>
        <p:spPr>
          <a:xfrm>
            <a:off x="5683952" y="1180879"/>
            <a:ext cx="1969770" cy="39878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3C4D63"/>
                </a:solidFill>
                <a:effectLst/>
                <a:uLnTx/>
                <a:uFillTx/>
                <a:latin typeface="黑体" panose="02010609060101010101" charset="-122"/>
                <a:ea typeface="黑体" panose="02010609060101010101" charset="-122"/>
                <a:cs typeface="黑体" panose="02010609060101010101" charset="-122"/>
              </a:rPr>
              <a:t>商品详情页制作</a:t>
            </a:r>
          </a:p>
        </p:txBody>
      </p:sp>
      <p:sp>
        <p:nvSpPr>
          <p:cNvPr id="15" name="矩形 14"/>
          <p:cNvSpPr/>
          <p:nvPr/>
        </p:nvSpPr>
        <p:spPr>
          <a:xfrm>
            <a:off x="5683952" y="2228011"/>
            <a:ext cx="2214880" cy="398780"/>
          </a:xfrm>
          <a:prstGeom prst="rect">
            <a:avLst/>
          </a:prstGeom>
        </p:spPr>
        <p:txBody>
          <a:bodyPr wrap="none">
            <a:spAutoFit/>
          </a:bodyPr>
          <a:lstStyle/>
          <a:p>
            <a:pPr lvl="0" algn="l" defTabSz="685800">
              <a:defRPr/>
            </a:pPr>
            <a:r>
              <a:rPr lang="zh-CN" altLang="en-US" sz="2000">
                <a:solidFill>
                  <a:schemeClr val="accent1"/>
                </a:solidFill>
                <a:latin typeface="黑体" panose="02010609060101010101" charset="-122"/>
                <a:ea typeface="黑体" panose="02010609060101010101" charset="-122"/>
                <a:cs typeface="黑体" panose="02010609060101010101" charset="-122"/>
              </a:rPr>
              <a:t>购物车版块的制作</a:t>
            </a:r>
          </a:p>
        </p:txBody>
      </p:sp>
      <p:sp>
        <p:nvSpPr>
          <p:cNvPr id="21" name="矩形 20"/>
          <p:cNvSpPr/>
          <p:nvPr/>
        </p:nvSpPr>
        <p:spPr>
          <a:xfrm>
            <a:off x="5638867" y="3331658"/>
            <a:ext cx="2468880" cy="398780"/>
          </a:xfrm>
          <a:prstGeom prst="rect">
            <a:avLst/>
          </a:prstGeom>
        </p:spPr>
        <p:txBody>
          <a:bodyPr wrap="none">
            <a:spAutoFit/>
          </a:bodyPr>
          <a:lstStyle/>
          <a:p>
            <a:pPr lvl="0" algn="l" defTabSz="685800">
              <a:defRPr/>
            </a:pPr>
            <a:r>
              <a:rPr sz="2000">
                <a:solidFill>
                  <a:schemeClr val="accent1"/>
                </a:solidFill>
                <a:latin typeface="黑体" panose="02010609060101010101" charset="-122"/>
                <a:ea typeface="黑体" panose="02010609060101010101" charset="-122"/>
                <a:cs typeface="黑体" panose="02010609060101010101" charset="-122"/>
              </a:rPr>
              <a:t>电商网站的表单制作</a:t>
            </a:r>
            <a:endParaRPr lang="zh-CN" altLang="en-US" sz="2000">
              <a:solidFill>
                <a:schemeClr val="accent1"/>
              </a:solidFill>
              <a:latin typeface="黑体" panose="02010609060101010101" charset="-122"/>
              <a:ea typeface="黑体" panose="02010609060101010101" charset="-122"/>
              <a:cs typeface="黑体" panose="02010609060101010101" charset="-122"/>
            </a:endParaRPr>
          </a:p>
        </p:txBody>
      </p:sp>
      <p:sp>
        <p:nvSpPr>
          <p:cNvPr id="26" name="菱形 25"/>
          <p:cNvSpPr/>
          <p:nvPr/>
        </p:nvSpPr>
        <p:spPr>
          <a:xfrm>
            <a:off x="4848225" y="1054100"/>
            <a:ext cx="790575" cy="731520"/>
          </a:xfrm>
          <a:prstGeom prst="diamond">
            <a:avLst/>
          </a:prstGeom>
          <a:solidFill>
            <a:srgbClr val="3D74EB"/>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latin typeface="黑体" panose="02010609060101010101" charset="-122"/>
                <a:ea typeface="黑体" panose="02010609060101010101" charset="-122"/>
                <a:cs typeface="黑体" panose="02010609060101010101" charset="-122"/>
              </a:rPr>
              <a:t>1</a:t>
            </a:r>
          </a:p>
        </p:txBody>
      </p:sp>
      <p:sp>
        <p:nvSpPr>
          <p:cNvPr id="18" name="矩形 17"/>
          <p:cNvSpPr/>
          <p:nvPr/>
        </p:nvSpPr>
        <p:spPr>
          <a:xfrm rot="2700000">
            <a:off x="1405046" y="1190427"/>
            <a:ext cx="1927175" cy="1927175"/>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9" name="PA_矩形 7"/>
          <p:cNvSpPr/>
          <p:nvPr>
            <p:custDataLst>
              <p:tags r:id="rId1"/>
            </p:custDataLst>
          </p:nvPr>
        </p:nvSpPr>
        <p:spPr>
          <a:xfrm>
            <a:off x="1715853" y="1503595"/>
            <a:ext cx="1305560" cy="768350"/>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400" b="1" kern="0">
                <a:solidFill>
                  <a:schemeClr val="bg1"/>
                </a:solidFill>
                <a:latin typeface="黑体" panose="02010609060101010101" charset="-122"/>
                <a:ea typeface="黑体" panose="02010609060101010101" charset="-122"/>
                <a:cs typeface="黑体" panose="02010609060101010101" charset="-122"/>
              </a:rPr>
              <a:t>目录</a:t>
            </a:r>
            <a:endParaRPr kumimoji="0" lang="zh-CN" altLang="en-US" sz="1200" b="0" i="0" u="none" strike="noStrike" kern="0" cap="none" spc="0" normalizeH="0" baseline="0" noProof="0">
              <a:ln>
                <a:noFill/>
              </a:ln>
              <a:solidFill>
                <a:schemeClr val="bg1"/>
              </a:solidFill>
              <a:effectLst/>
              <a:uLnTx/>
              <a:uFillTx/>
              <a:latin typeface="黑体" panose="02010609060101010101" charset="-122"/>
              <a:ea typeface="黑体" panose="02010609060101010101" charset="-122"/>
              <a:cs typeface="黑体" panose="02010609060101010101" charset="-122"/>
            </a:endParaRPr>
          </a:p>
        </p:txBody>
      </p:sp>
      <p:sp>
        <p:nvSpPr>
          <p:cNvPr id="25" name="PA_矩形 7"/>
          <p:cNvSpPr/>
          <p:nvPr>
            <p:custDataLst>
              <p:tags r:id="rId2"/>
            </p:custDataLst>
          </p:nvPr>
        </p:nvSpPr>
        <p:spPr>
          <a:xfrm>
            <a:off x="1662514" y="2201377"/>
            <a:ext cx="1412240" cy="460375"/>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400" b="1" kern="0">
                <a:solidFill>
                  <a:schemeClr val="bg1"/>
                </a:solidFill>
                <a:latin typeface="黑体" panose="02010609060101010101" charset="-122"/>
                <a:ea typeface="黑体" panose="02010609060101010101" charset="-122"/>
                <a:cs typeface="黑体" panose="02010609060101010101" charset="-122"/>
              </a:rPr>
              <a:t>CONTENTS</a:t>
            </a:r>
            <a:endParaRPr kumimoji="0" lang="zh-CN" altLang="en-US" sz="800" b="0" i="0" u="none" strike="noStrike" kern="0" cap="none" spc="0" normalizeH="0" baseline="0" noProof="0">
              <a:ln>
                <a:noFill/>
              </a:ln>
              <a:solidFill>
                <a:schemeClr val="bg1"/>
              </a:solidFill>
              <a:effectLst/>
              <a:uLnTx/>
              <a:uFillTx/>
              <a:latin typeface="黑体" panose="02010609060101010101" charset="-122"/>
              <a:ea typeface="黑体" panose="02010609060101010101" charset="-122"/>
              <a:cs typeface="黑体" panose="02010609060101010101" charset="-122"/>
            </a:endParaRPr>
          </a:p>
        </p:txBody>
      </p:sp>
      <p:sp>
        <p:nvSpPr>
          <p:cNvPr id="4" name="菱形 3"/>
          <p:cNvSpPr/>
          <p:nvPr/>
        </p:nvSpPr>
        <p:spPr>
          <a:xfrm>
            <a:off x="4848225" y="2127250"/>
            <a:ext cx="790575" cy="731520"/>
          </a:xfrm>
          <a:prstGeom prst="diamond">
            <a:avLst/>
          </a:prstGeom>
          <a:solidFill>
            <a:srgbClr val="7FA6F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latin typeface="黑体" panose="02010609060101010101" charset="-122"/>
                <a:ea typeface="黑体" panose="02010609060101010101" charset="-122"/>
                <a:cs typeface="黑体" panose="02010609060101010101" charset="-122"/>
              </a:rPr>
              <a:t>2</a:t>
            </a:r>
          </a:p>
        </p:txBody>
      </p:sp>
      <p:sp>
        <p:nvSpPr>
          <p:cNvPr id="6" name="菱形 5"/>
          <p:cNvSpPr/>
          <p:nvPr/>
        </p:nvSpPr>
        <p:spPr>
          <a:xfrm>
            <a:off x="4848225" y="3160395"/>
            <a:ext cx="790575" cy="731520"/>
          </a:xfrm>
          <a:prstGeom prst="diamond">
            <a:avLst/>
          </a:prstGeom>
          <a:solidFill>
            <a:srgbClr val="7FA6F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latin typeface="黑体" panose="02010609060101010101" charset="-122"/>
                <a:ea typeface="黑体" panose="02010609060101010101" charset="-122"/>
                <a:cs typeface="黑体" panose="02010609060101010101" charset="-122"/>
              </a:rPr>
              <a:t>3</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373505"/>
            <a:ext cx="4373880"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步骤2.2：面包屑导航模块CSS设置</a:t>
            </a:r>
          </a:p>
        </p:txBody>
      </p:sp>
      <p:sp>
        <p:nvSpPr>
          <p:cNvPr id="3" name="圆角矩形 2"/>
          <p:cNvSpPr/>
          <p:nvPr/>
        </p:nvSpPr>
        <p:spPr>
          <a:xfrm>
            <a:off x="585470" y="2009140"/>
            <a:ext cx="7967345" cy="2724785"/>
          </a:xfrm>
          <a:prstGeom prst="round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bIns="1692275" rtlCol="0" anchor="ctr"/>
          <a:lstStyle/>
          <a:p>
            <a:pPr indent="457200" algn="l" fontAlgn="auto">
              <a:lnSpc>
                <a:spcPct val="150000"/>
              </a:lnSpc>
              <a:extLst>
                <a:ext uri="{35155182-B16C-46BC-9424-99874614C6A1}">
                  <wpsdc:indentchars xmlns="" xmlns:wpsdc="http://www.wps.cn/officeDocument/2017/drawingmlCustomData" val="200" checksum="59296752"/>
                </a:ext>
              </a:extLst>
            </a:pPr>
            <a:r>
              <a:rPr lang="zh-CN" altLang="en-US"/>
              <a:t>先设置最外层容器的宽度，再设置文字的颜色和行高，代码如下：</a:t>
            </a:r>
          </a:p>
        </p:txBody>
      </p:sp>
      <p:pic>
        <p:nvPicPr>
          <p:cNvPr id="2" name="图片 1"/>
          <p:cNvPicPr>
            <a:picLocks noChangeAspect="1"/>
          </p:cNvPicPr>
          <p:nvPr/>
        </p:nvPicPr>
        <p:blipFill>
          <a:blip r:embed="rId3"/>
          <a:stretch>
            <a:fillRect/>
          </a:stretch>
        </p:blipFill>
        <p:spPr>
          <a:xfrm>
            <a:off x="960755" y="2960370"/>
            <a:ext cx="7047230" cy="1403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576705"/>
            <a:ext cx="464820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步骤3：图片列表模块内容及样式设置</a:t>
            </a:r>
          </a:p>
        </p:txBody>
      </p:sp>
      <p:pic>
        <p:nvPicPr>
          <p:cNvPr id="32" name="图片 32"/>
          <p:cNvPicPr>
            <a:picLocks noChangeAspect="1"/>
          </p:cNvPicPr>
          <p:nvPr/>
        </p:nvPicPr>
        <p:blipFill>
          <a:blip r:embed="rId3"/>
          <a:stretch>
            <a:fillRect/>
          </a:stretch>
        </p:blipFill>
        <p:spPr>
          <a:xfrm>
            <a:off x="6623685" y="432435"/>
            <a:ext cx="970280" cy="4611370"/>
          </a:xfrm>
          <a:prstGeom prst="rect">
            <a:avLst/>
          </a:prstGeom>
        </p:spPr>
      </p:pic>
      <p:sp>
        <p:nvSpPr>
          <p:cNvPr id="3" name="矩形 2"/>
          <p:cNvSpPr/>
          <p:nvPr/>
        </p:nvSpPr>
        <p:spPr>
          <a:xfrm>
            <a:off x="840105" y="2680335"/>
            <a:ext cx="5344160" cy="1471295"/>
          </a:xfrm>
          <a:prstGeom prst="rect">
            <a:avLst/>
          </a:prstGeom>
          <a:noFill/>
          <a:ln>
            <a:solidFill>
              <a:srgbClr val="3D7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fontAlgn="auto">
              <a:lnSpc>
                <a:spcPct val="150000"/>
              </a:lnSpc>
              <a:extLst>
                <a:ext uri="{35155182-B16C-46BC-9424-99874614C6A1}">
                  <wpsdc:indentchars xmlns="" xmlns:wpsdc="http://www.wps.cn/officeDocument/2017/drawingmlCustomData" val="200" checksum="59296752"/>
                </a:ext>
              </a:extLst>
            </a:pPr>
            <a:r>
              <a:rPr lang="zh-CN" altLang="en-US">
                <a:solidFill>
                  <a:schemeClr val="tx1"/>
                </a:solidFill>
              </a:rPr>
              <a:t>图片列表模块为N张纵向排列的小图片，方便用户快速切换想要浏览的商品详情大图。</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373505"/>
            <a:ext cx="4373880"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步骤3.1：图片列表模块页面实现</a:t>
            </a:r>
          </a:p>
        </p:txBody>
      </p:sp>
      <p:sp>
        <p:nvSpPr>
          <p:cNvPr id="3" name="圆角矩形 2"/>
          <p:cNvSpPr/>
          <p:nvPr/>
        </p:nvSpPr>
        <p:spPr>
          <a:xfrm>
            <a:off x="585470" y="2009140"/>
            <a:ext cx="7967345" cy="501650"/>
          </a:xfrm>
          <a:prstGeom prst="round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57200" algn="l" fontAlgn="auto">
              <a:lnSpc>
                <a:spcPct val="150000"/>
              </a:lnSpc>
              <a:extLst>
                <a:ext uri="{35155182-B16C-46BC-9424-99874614C6A1}">
                  <wpsdc:indentchars xmlns="" xmlns:wpsdc="http://www.wps.cn/officeDocument/2017/drawingmlCustomData" val="200" checksum="59296752"/>
                </a:ext>
              </a:extLst>
            </a:pPr>
            <a:r>
              <a:rPr lang="zh-CN" altLang="en-US"/>
              <a:t>最外层使用div容器，里面使用&lt;img&gt;标签依次从上到下排列，代码如下：</a:t>
            </a:r>
          </a:p>
        </p:txBody>
      </p:sp>
      <p:pic>
        <p:nvPicPr>
          <p:cNvPr id="6" name="图片 5"/>
          <p:cNvPicPr>
            <a:picLocks noChangeAspect="1"/>
          </p:cNvPicPr>
          <p:nvPr/>
        </p:nvPicPr>
        <p:blipFill>
          <a:blip r:embed="rId3"/>
          <a:stretch>
            <a:fillRect/>
          </a:stretch>
        </p:blipFill>
        <p:spPr>
          <a:xfrm>
            <a:off x="915670" y="2686685"/>
            <a:ext cx="7306945" cy="1993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304925"/>
            <a:ext cx="4373880"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步骤3.2：图片列表模块CSS样式设置</a:t>
            </a:r>
          </a:p>
        </p:txBody>
      </p:sp>
      <p:sp>
        <p:nvSpPr>
          <p:cNvPr id="3" name="圆角矩形 2"/>
          <p:cNvSpPr/>
          <p:nvPr/>
        </p:nvSpPr>
        <p:spPr>
          <a:xfrm>
            <a:off x="1329690" y="1973580"/>
            <a:ext cx="7279005" cy="1536065"/>
          </a:xfrm>
          <a:prstGeom prst="round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06400" algn="l" fontAlgn="auto">
              <a:lnSpc>
                <a:spcPct val="150000"/>
              </a:lnSpc>
              <a:extLst>
                <a:ext uri="{35155182-B16C-46BC-9424-99874614C6A1}">
                  <wpsdc:indentchars xmlns="" xmlns:wpsdc="http://www.wps.cn/officeDocument/2017/drawingmlCustomData" val="200" checksum="1740828767"/>
                </a:ext>
              </a:extLst>
            </a:pPr>
            <a:r>
              <a:rPr lang="zh-CN" altLang="en-US" sz="1600"/>
              <a:t>观察左图可以发现，图片列表模块的商品图片需要设置边框显示和颜色。同时，图片是从上向下进行排列的，这个只有块级元素可以实现，故要将图片设置为块级元素。除此之外，还需要设置图片的宽和高，让纵向排列的每个图片等宽等高展示。以上样式设置的CSS代码如下：</a:t>
            </a:r>
          </a:p>
        </p:txBody>
      </p:sp>
      <p:pic>
        <p:nvPicPr>
          <p:cNvPr id="32" name="图片 32"/>
          <p:cNvPicPr>
            <a:picLocks noChangeAspect="1"/>
          </p:cNvPicPr>
          <p:nvPr/>
        </p:nvPicPr>
        <p:blipFill>
          <a:blip r:embed="rId3"/>
          <a:stretch>
            <a:fillRect/>
          </a:stretch>
        </p:blipFill>
        <p:spPr>
          <a:xfrm>
            <a:off x="586105" y="1833880"/>
            <a:ext cx="635000" cy="3019425"/>
          </a:xfrm>
          <a:prstGeom prst="rect">
            <a:avLst/>
          </a:prstGeom>
        </p:spPr>
      </p:pic>
      <p:pic>
        <p:nvPicPr>
          <p:cNvPr id="2" name="图片 1"/>
          <p:cNvPicPr>
            <a:picLocks noChangeAspect="1"/>
          </p:cNvPicPr>
          <p:nvPr/>
        </p:nvPicPr>
        <p:blipFill>
          <a:blip r:embed="rId4"/>
          <a:stretch>
            <a:fillRect/>
          </a:stretch>
        </p:blipFill>
        <p:spPr>
          <a:xfrm>
            <a:off x="2933700" y="3573780"/>
            <a:ext cx="4071620" cy="12566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423035"/>
            <a:ext cx="5625465"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步骤4：商品图片预览和放大预览模块内容及样式设置</a:t>
            </a:r>
          </a:p>
        </p:txBody>
      </p:sp>
      <p:sp>
        <p:nvSpPr>
          <p:cNvPr id="3" name="矩形 2"/>
          <p:cNvSpPr/>
          <p:nvPr/>
        </p:nvSpPr>
        <p:spPr>
          <a:xfrm>
            <a:off x="330200" y="2045970"/>
            <a:ext cx="3185160" cy="2769235"/>
          </a:xfrm>
          <a:prstGeom prst="rect">
            <a:avLst/>
          </a:prstGeom>
          <a:noFill/>
          <a:ln>
            <a:solidFill>
              <a:srgbClr val="3D7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fontAlgn="auto">
              <a:lnSpc>
                <a:spcPct val="150000"/>
              </a:lnSpc>
              <a:extLst>
                <a:ext uri="{35155182-B16C-46BC-9424-99874614C6A1}">
                  <wpsdc:indentchars xmlns="" xmlns:wpsdc="http://www.wps.cn/officeDocument/2017/drawingmlCustomData" val="200" checksum="59296752"/>
                </a:ext>
              </a:extLst>
            </a:pPr>
            <a:r>
              <a:rPr lang="zh-CN" altLang="en-US">
                <a:solidFill>
                  <a:schemeClr val="tx1"/>
                </a:solidFill>
              </a:rPr>
              <a:t>电商平台为了让用户在详情页能够更清楚地看清楚细节，会有一个放大镜功能，当鼠标放到详情页时，在右侧会出现一个高清大图，将放大镜选中的局部进行放大展示。</a:t>
            </a:r>
          </a:p>
        </p:txBody>
      </p:sp>
      <p:pic>
        <p:nvPicPr>
          <p:cNvPr id="33" name="图片 33"/>
          <p:cNvPicPr>
            <a:picLocks noChangeAspect="1"/>
          </p:cNvPicPr>
          <p:nvPr/>
        </p:nvPicPr>
        <p:blipFill>
          <a:blip r:embed="rId3"/>
          <a:stretch>
            <a:fillRect/>
          </a:stretch>
        </p:blipFill>
        <p:spPr>
          <a:xfrm>
            <a:off x="3596005" y="2088515"/>
            <a:ext cx="5274310" cy="26847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304925"/>
            <a:ext cx="5683885"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步骤4.1：商品图片预览和放大预览模块的页面实现</a:t>
            </a:r>
          </a:p>
        </p:txBody>
      </p:sp>
      <p:sp>
        <p:nvSpPr>
          <p:cNvPr id="3" name="圆角矩形 2"/>
          <p:cNvSpPr/>
          <p:nvPr/>
        </p:nvSpPr>
        <p:spPr>
          <a:xfrm>
            <a:off x="586105" y="1912620"/>
            <a:ext cx="8022590" cy="1123315"/>
          </a:xfrm>
          <a:prstGeom prst="round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06400" algn="l" fontAlgn="auto">
              <a:lnSpc>
                <a:spcPct val="150000"/>
              </a:lnSpc>
              <a:extLst>
                <a:ext uri="{35155182-B16C-46BC-9424-99874614C6A1}">
                  <wpsdc:indentchars xmlns="" xmlns:wpsdc="http://www.wps.cn/officeDocument/2017/drawingmlCustomData" val="200" checksum="1740828767"/>
                </a:ext>
              </a:extLst>
            </a:pPr>
            <a:r>
              <a:rPr lang="zh-CN" altLang="en-US" sz="1600"/>
              <a:t>商品图片预览和放大预览模块需要分为三部分布局，首先最左边需要使用&lt;img&gt;标签实现商品详情图，然后鼠标悬停时需要一个透明的div选取放大区域，最后需要在商品详情图右侧显示放大的区域，代码如下：</a:t>
            </a:r>
          </a:p>
        </p:txBody>
      </p:sp>
      <p:pic>
        <p:nvPicPr>
          <p:cNvPr id="6" name="图片 5"/>
          <p:cNvPicPr>
            <a:picLocks noChangeAspect="1"/>
          </p:cNvPicPr>
          <p:nvPr/>
        </p:nvPicPr>
        <p:blipFill>
          <a:blip r:embed="rId3"/>
          <a:stretch>
            <a:fillRect/>
          </a:stretch>
        </p:blipFill>
        <p:spPr>
          <a:xfrm>
            <a:off x="1427480" y="3148965"/>
            <a:ext cx="6289040" cy="17316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304925"/>
            <a:ext cx="4973320" cy="763905"/>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l" fontAlgn="auto">
              <a:lnSpc>
                <a:spcPct val="150000"/>
              </a:lnSpc>
            </a:pPr>
            <a:r>
              <a:rPr lang="zh-CN" altLang="en-US">
                <a:solidFill>
                  <a:srgbClr val="2D3A4A"/>
                </a:solidFill>
                <a:cs typeface="黑体" panose="02010609060101010101" charset="-122"/>
              </a:rPr>
              <a:t>步骤4.2：</a:t>
            </a:r>
          </a:p>
          <a:p>
            <a:pPr indent="0" algn="l" fontAlgn="auto">
              <a:lnSpc>
                <a:spcPct val="150000"/>
              </a:lnSpc>
            </a:pPr>
            <a:r>
              <a:rPr lang="zh-CN" altLang="en-US">
                <a:solidFill>
                  <a:srgbClr val="2D3A4A"/>
                </a:solidFill>
                <a:cs typeface="黑体" panose="02010609060101010101" charset="-122"/>
              </a:rPr>
              <a:t>商品图片预览和放大预览模块的CSS样式设置</a:t>
            </a:r>
          </a:p>
        </p:txBody>
      </p:sp>
      <p:sp>
        <p:nvSpPr>
          <p:cNvPr id="3" name="圆角矩形 2"/>
          <p:cNvSpPr/>
          <p:nvPr/>
        </p:nvSpPr>
        <p:spPr>
          <a:xfrm>
            <a:off x="586105" y="2236470"/>
            <a:ext cx="4973955" cy="2536825"/>
          </a:xfrm>
          <a:prstGeom prst="round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57200" algn="l" fontAlgn="auto">
              <a:lnSpc>
                <a:spcPct val="150000"/>
              </a:lnSpc>
              <a:extLst>
                <a:ext uri="{35155182-B16C-46BC-9424-99874614C6A1}">
                  <wpsdc:indentchars xmlns="" xmlns:wpsdc="http://www.wps.cn/officeDocument/2017/drawingmlCustomData" val="200" checksum="59296752"/>
                </a:ext>
              </a:extLst>
            </a:pPr>
            <a:r>
              <a:rPr lang="zh-CN" altLang="en-US"/>
              <a:t>对上图进行分析可以发现，商品详情图需要设置定位、宽高和边框的样式，选取区域需要设置定位、宽高、背景及边框样式，放大区域需要设置定位、边框、背景及显示和隐藏，代码如下：</a:t>
            </a:r>
          </a:p>
        </p:txBody>
      </p:sp>
      <p:pic>
        <p:nvPicPr>
          <p:cNvPr id="2" name="图片 1"/>
          <p:cNvPicPr>
            <a:picLocks noChangeAspect="1"/>
          </p:cNvPicPr>
          <p:nvPr/>
        </p:nvPicPr>
        <p:blipFill>
          <a:blip r:embed="rId3"/>
          <a:stretch>
            <a:fillRect/>
          </a:stretch>
        </p:blipFill>
        <p:spPr>
          <a:xfrm>
            <a:off x="5792470" y="415925"/>
            <a:ext cx="2717800" cy="43116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544955"/>
            <a:ext cx="4323715"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步骤5：商品标题模块内容及样式设置</a:t>
            </a:r>
          </a:p>
        </p:txBody>
      </p:sp>
      <p:sp>
        <p:nvSpPr>
          <p:cNvPr id="3" name="矩形 2"/>
          <p:cNvSpPr/>
          <p:nvPr/>
        </p:nvSpPr>
        <p:spPr>
          <a:xfrm>
            <a:off x="578485" y="2418715"/>
            <a:ext cx="7987030" cy="488950"/>
          </a:xfrm>
          <a:prstGeom prst="rect">
            <a:avLst/>
          </a:prstGeom>
          <a:noFill/>
          <a:ln>
            <a:solidFill>
              <a:srgbClr val="3D74EB"/>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457200" algn="l" fontAlgn="auto">
              <a:lnSpc>
                <a:spcPct val="150000"/>
              </a:lnSpc>
              <a:extLst>
                <a:ext uri="{35155182-B16C-46BC-9424-99874614C6A1}">
                  <wpsdc:indentchars xmlns="" xmlns:wpsdc="http://www.wps.cn/officeDocument/2017/drawingmlCustomData" val="200" checksum="59296752"/>
                </a:ext>
              </a:extLst>
            </a:pPr>
            <a:r>
              <a:rPr lang="zh-CN" altLang="en-US">
                <a:solidFill>
                  <a:schemeClr val="tx1"/>
                </a:solidFill>
              </a:rPr>
              <a:t>商品详情页显示的商品标题分为标题区域及副标题区域。</a:t>
            </a:r>
          </a:p>
        </p:txBody>
      </p:sp>
      <p:pic>
        <p:nvPicPr>
          <p:cNvPr id="34" name="图片 34"/>
          <p:cNvPicPr>
            <a:picLocks noChangeAspect="1"/>
          </p:cNvPicPr>
          <p:nvPr/>
        </p:nvPicPr>
        <p:blipFill>
          <a:blip r:embed="rId3"/>
          <a:stretch>
            <a:fillRect/>
          </a:stretch>
        </p:blipFill>
        <p:spPr>
          <a:xfrm>
            <a:off x="586105" y="3212465"/>
            <a:ext cx="7971155" cy="13449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304925"/>
            <a:ext cx="4253865"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步骤5.1：商品标题模块页面实现</a:t>
            </a:r>
          </a:p>
        </p:txBody>
      </p:sp>
      <p:sp>
        <p:nvSpPr>
          <p:cNvPr id="3" name="圆角矩形 2"/>
          <p:cNvSpPr/>
          <p:nvPr/>
        </p:nvSpPr>
        <p:spPr>
          <a:xfrm>
            <a:off x="586105" y="1912620"/>
            <a:ext cx="8022590" cy="524510"/>
          </a:xfrm>
          <a:prstGeom prst="round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06400" algn="l" fontAlgn="auto">
              <a:lnSpc>
                <a:spcPct val="150000"/>
              </a:lnSpc>
              <a:extLst>
                <a:ext uri="{35155182-B16C-46BC-9424-99874614C6A1}">
                  <wpsdc:indentchars xmlns="" xmlns:wpsdc="http://www.wps.cn/officeDocument/2017/drawingmlCustomData" val="200" checksum="1740828767"/>
                </a:ext>
              </a:extLst>
            </a:pPr>
            <a:r>
              <a:rPr lang="zh-CN" altLang="en-US" sz="1600"/>
              <a:t>商品标题部分使用&lt;h1&gt;标题标签实现，副标题使用&lt;p&gt;段落标签实现，代码如下：</a:t>
            </a:r>
          </a:p>
        </p:txBody>
      </p:sp>
      <p:pic>
        <p:nvPicPr>
          <p:cNvPr id="2" name="图片 1"/>
          <p:cNvPicPr>
            <a:picLocks noChangeAspect="1"/>
          </p:cNvPicPr>
          <p:nvPr/>
        </p:nvPicPr>
        <p:blipFill>
          <a:blip r:embed="rId3"/>
          <a:stretch>
            <a:fillRect/>
          </a:stretch>
        </p:blipFill>
        <p:spPr>
          <a:xfrm>
            <a:off x="969645" y="2592705"/>
            <a:ext cx="7256145" cy="21399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304925"/>
            <a:ext cx="4253865"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步骤5.2：商品标题模块CSS样式设置</a:t>
            </a:r>
          </a:p>
        </p:txBody>
      </p:sp>
      <p:sp>
        <p:nvSpPr>
          <p:cNvPr id="3" name="圆角矩形 2"/>
          <p:cNvSpPr/>
          <p:nvPr/>
        </p:nvSpPr>
        <p:spPr>
          <a:xfrm>
            <a:off x="586105" y="1912620"/>
            <a:ext cx="8022590" cy="864235"/>
          </a:xfrm>
          <a:prstGeom prst="round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06400" algn="l" fontAlgn="auto">
              <a:lnSpc>
                <a:spcPct val="150000"/>
              </a:lnSpc>
              <a:extLst>
                <a:ext uri="{35155182-B16C-46BC-9424-99874614C6A1}">
                  <wpsdc:indentchars xmlns="" xmlns:wpsdc="http://www.wps.cn/officeDocument/2017/drawingmlCustomData" val="200" checksum="1740828767"/>
                </a:ext>
              </a:extLst>
            </a:pPr>
            <a:r>
              <a:rPr lang="zh-CN" altLang="en-US" sz="1600"/>
              <a:t>仔细观察图可以发现：主标题需要设置字体粗细及颜色，副标题需要设置字体大小、颜色和行高，代码如下：</a:t>
            </a:r>
          </a:p>
        </p:txBody>
      </p:sp>
      <p:pic>
        <p:nvPicPr>
          <p:cNvPr id="2" name="图片 1"/>
          <p:cNvPicPr>
            <a:picLocks noChangeAspect="1"/>
          </p:cNvPicPr>
          <p:nvPr/>
        </p:nvPicPr>
        <p:blipFill>
          <a:blip r:embed="rId3"/>
          <a:stretch>
            <a:fillRect/>
          </a:stretch>
        </p:blipFill>
        <p:spPr>
          <a:xfrm>
            <a:off x="1996440" y="2877820"/>
            <a:ext cx="5150485" cy="20599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5400000">
            <a:off x="3608070" y="-2000885"/>
            <a:ext cx="1927225" cy="9144000"/>
          </a:xfrm>
          <a:prstGeom prst="rect">
            <a:avLst/>
          </a:prstGeom>
          <a:solidFill>
            <a:srgbClr val="3B64DA"/>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7C92B0"/>
              </a:solidFill>
            </a:endParaRPr>
          </a:p>
        </p:txBody>
      </p:sp>
      <p:sp>
        <p:nvSpPr>
          <p:cNvPr id="18" name="PA_矩形 7"/>
          <p:cNvSpPr/>
          <p:nvPr>
            <p:custDataLst>
              <p:tags r:id="rId1"/>
            </p:custDataLst>
          </p:nvPr>
        </p:nvSpPr>
        <p:spPr>
          <a:xfrm>
            <a:off x="2055167" y="2218229"/>
            <a:ext cx="5544820" cy="706755"/>
          </a:xfrm>
          <a:prstGeom prst="rect">
            <a:avLst/>
          </a:prstGeom>
        </p:spPr>
        <p:txBody>
          <a:bodyPr wrap="none">
            <a:spAutoFit/>
          </a:bodyPr>
          <a:lstStyle/>
          <a:p>
            <a:pPr lvl="0" algn="l" defTabSz="685800">
              <a:defRPr/>
            </a:pPr>
            <a:r>
              <a:rPr sz="4000" b="1" kern="0">
                <a:solidFill>
                  <a:schemeClr val="bg1"/>
                </a:solidFill>
                <a:latin typeface="黑体" panose="02010609060101010101" charset="-122"/>
                <a:ea typeface="黑体" panose="02010609060101010101" charset="-122"/>
              </a:rPr>
              <a:t>项目四 商品详情页制作</a:t>
            </a:r>
            <a:endParaRPr lang="zh-CN" altLang="en-US" sz="4000" b="1" kern="0">
              <a:solidFill>
                <a:schemeClr val="bg1"/>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544955"/>
            <a:ext cx="4323715"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步骤6：商品价格模块内容及样式设置</a:t>
            </a:r>
          </a:p>
        </p:txBody>
      </p:sp>
      <p:sp>
        <p:nvSpPr>
          <p:cNvPr id="3" name="矩形 2"/>
          <p:cNvSpPr/>
          <p:nvPr/>
        </p:nvSpPr>
        <p:spPr>
          <a:xfrm>
            <a:off x="578485" y="2230755"/>
            <a:ext cx="7987030" cy="892810"/>
          </a:xfrm>
          <a:prstGeom prst="rect">
            <a:avLst/>
          </a:prstGeom>
          <a:noFill/>
          <a:ln>
            <a:solidFill>
              <a:srgbClr val="3D74EB"/>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457200" algn="l" fontAlgn="auto">
              <a:lnSpc>
                <a:spcPct val="150000"/>
              </a:lnSpc>
              <a:extLst>
                <a:ext uri="{35155182-B16C-46BC-9424-99874614C6A1}">
                  <wpsdc:indentchars xmlns="" xmlns:wpsdc="http://www.wps.cn/officeDocument/2017/drawingmlCustomData" val="200" checksum="59296752"/>
                </a:ext>
              </a:extLst>
            </a:pPr>
            <a:r>
              <a:rPr lang="zh-CN" altLang="en-US">
                <a:solidFill>
                  <a:schemeClr val="tx1"/>
                </a:solidFill>
              </a:rPr>
              <a:t>商品价格模块由促销价标签、商品促销价格、商品原价三部分组成，如图所示。</a:t>
            </a:r>
          </a:p>
        </p:txBody>
      </p:sp>
      <p:pic>
        <p:nvPicPr>
          <p:cNvPr id="35" name="图片 35"/>
          <p:cNvPicPr>
            <a:picLocks noChangeAspect="1"/>
          </p:cNvPicPr>
          <p:nvPr/>
        </p:nvPicPr>
        <p:blipFill>
          <a:blip r:embed="rId3"/>
          <a:stretch>
            <a:fillRect/>
          </a:stretch>
        </p:blipFill>
        <p:spPr>
          <a:xfrm>
            <a:off x="861060" y="3308985"/>
            <a:ext cx="7421880" cy="10534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479550"/>
            <a:ext cx="4253865"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步骤6.1：商品价格模块的页面实现</a:t>
            </a:r>
          </a:p>
        </p:txBody>
      </p:sp>
      <p:sp>
        <p:nvSpPr>
          <p:cNvPr id="3" name="圆角矩形 2"/>
          <p:cNvSpPr/>
          <p:nvPr/>
        </p:nvSpPr>
        <p:spPr>
          <a:xfrm>
            <a:off x="586105" y="2118360"/>
            <a:ext cx="8022590" cy="864235"/>
          </a:xfrm>
          <a:prstGeom prst="round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06400" algn="l" fontAlgn="auto">
              <a:lnSpc>
                <a:spcPct val="150000"/>
              </a:lnSpc>
              <a:extLst>
                <a:ext uri="{35155182-B16C-46BC-9424-99874614C6A1}">
                  <wpsdc:indentchars xmlns="" xmlns:wpsdc="http://www.wps.cn/officeDocument/2017/drawingmlCustomData" val="200" checksum="1740828767"/>
                </a:ext>
              </a:extLst>
            </a:pPr>
            <a:r>
              <a:rPr lang="zh-CN" altLang="en-US" sz="1600"/>
              <a:t>促销价标签使用&lt;p&gt;标签调整其背景和颜色实现，促销价格使用&lt;p&gt;标签实现，商品原价使用&lt;span&gt;标签实现，代码如下：</a:t>
            </a:r>
          </a:p>
        </p:txBody>
      </p:sp>
      <p:pic>
        <p:nvPicPr>
          <p:cNvPr id="6" name="图片 5"/>
          <p:cNvPicPr>
            <a:picLocks noChangeAspect="1"/>
          </p:cNvPicPr>
          <p:nvPr/>
        </p:nvPicPr>
        <p:blipFill>
          <a:blip r:embed="rId3"/>
          <a:stretch>
            <a:fillRect/>
          </a:stretch>
        </p:blipFill>
        <p:spPr>
          <a:xfrm>
            <a:off x="666115" y="3156585"/>
            <a:ext cx="7862570" cy="1456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514475"/>
            <a:ext cx="4253865"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步骤6.2：商品价格模块的CSS样式设置</a:t>
            </a:r>
          </a:p>
        </p:txBody>
      </p:sp>
      <p:sp>
        <p:nvSpPr>
          <p:cNvPr id="3" name="圆角矩形 2"/>
          <p:cNvSpPr/>
          <p:nvPr/>
        </p:nvSpPr>
        <p:spPr>
          <a:xfrm>
            <a:off x="586105" y="2160270"/>
            <a:ext cx="4253865" cy="2416175"/>
          </a:xfrm>
          <a:prstGeom prst="round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06400" algn="l" fontAlgn="auto">
              <a:lnSpc>
                <a:spcPct val="150000"/>
              </a:lnSpc>
              <a:extLst>
                <a:ext uri="{35155182-B16C-46BC-9424-99874614C6A1}">
                  <wpsdc:indentchars xmlns="" xmlns:wpsdc="http://www.wps.cn/officeDocument/2017/drawingmlCustomData" val="200" checksum="1740828767"/>
                </a:ext>
              </a:extLst>
            </a:pPr>
            <a:r>
              <a:rPr lang="zh-CN" altLang="en-US" sz="1600"/>
              <a:t>对比分析4-16可以看到：促销价标签需要设置文字颜色、大小、背景色、行高、内边距及外边距，促销价格和原始价格需要设置文字的大小和颜色，代码如下：</a:t>
            </a:r>
          </a:p>
        </p:txBody>
      </p:sp>
      <p:pic>
        <p:nvPicPr>
          <p:cNvPr id="2" name="图片 1"/>
          <p:cNvPicPr>
            <a:picLocks noChangeAspect="1"/>
          </p:cNvPicPr>
          <p:nvPr/>
        </p:nvPicPr>
        <p:blipFill>
          <a:blip r:embed="rId3"/>
          <a:stretch>
            <a:fillRect/>
          </a:stretch>
        </p:blipFill>
        <p:spPr>
          <a:xfrm>
            <a:off x="5175250" y="1354455"/>
            <a:ext cx="3138170" cy="33413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拓展知识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468630" y="1492885"/>
            <a:ext cx="6529705" cy="4641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一、鼠标移入商品小图片，显示该图片的大图预览效果实现</a:t>
            </a:r>
          </a:p>
        </p:txBody>
      </p:sp>
      <p:sp>
        <p:nvSpPr>
          <p:cNvPr id="7" name="矩形 6"/>
          <p:cNvSpPr/>
          <p:nvPr/>
        </p:nvSpPr>
        <p:spPr>
          <a:xfrm>
            <a:off x="586105" y="2375535"/>
            <a:ext cx="4236085" cy="2346325"/>
          </a:xfrm>
          <a:prstGeom prst="rect">
            <a:avLst/>
          </a:prstGeom>
          <a:pattFill prst="lgGrid">
            <a:fgClr>
              <a:srgbClr val="7FA6F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9" name="矩形 8"/>
          <p:cNvSpPr/>
          <p:nvPr/>
        </p:nvSpPr>
        <p:spPr>
          <a:xfrm>
            <a:off x="476250" y="2235835"/>
            <a:ext cx="4236085" cy="2346325"/>
          </a:xfrm>
          <a:prstGeom prst="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bIns="144145" rtlCol="0" anchor="ctr"/>
          <a:lstStyle/>
          <a:p>
            <a:pPr indent="457200" algn="l" fontAlgn="auto">
              <a:lnSpc>
                <a:spcPct val="150000"/>
              </a:lnSpc>
              <a:extLst>
                <a:ext uri="{35155182-B16C-46BC-9424-99874614C6A1}">
                  <wpsdc:indentchars xmlns="" xmlns:wpsdc="http://www.wps.cn/officeDocument/2017/drawingmlCustomData" val="200" checksum="59296752"/>
                </a:ext>
              </a:extLst>
            </a:pPr>
            <a:r>
              <a:rPr lang="zh-CN" altLang="en-US">
                <a:cs typeface="黑体" panose="02010609060101010101" charset="-122"/>
              </a:rPr>
              <a:t>首先获取class名字为“product-img img”元素，使用.mouseenter为其添加鼠标移入事件，然后设置其样式为鼠标悬浮在不同的产品小图片时外加黑色边框并且将其主图显示出来，代码如下：</a:t>
            </a:r>
          </a:p>
        </p:txBody>
      </p:sp>
      <p:pic>
        <p:nvPicPr>
          <p:cNvPr id="5" name="图片 4"/>
          <p:cNvPicPr>
            <a:picLocks noChangeAspect="1"/>
          </p:cNvPicPr>
          <p:nvPr/>
        </p:nvPicPr>
        <p:blipFill>
          <a:blip r:embed="rId4"/>
          <a:stretch>
            <a:fillRect/>
          </a:stretch>
        </p:blipFill>
        <p:spPr>
          <a:xfrm>
            <a:off x="4924425" y="2696210"/>
            <a:ext cx="3775710" cy="17043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拓展知识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468630" y="1492885"/>
            <a:ext cx="6529705" cy="4641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二、鼠标移入产品主图时出现放大的细节图和小框效果实现</a:t>
            </a:r>
          </a:p>
        </p:txBody>
      </p:sp>
      <p:sp>
        <p:nvSpPr>
          <p:cNvPr id="3" name="矩形 2"/>
          <p:cNvSpPr/>
          <p:nvPr/>
        </p:nvSpPr>
        <p:spPr>
          <a:xfrm>
            <a:off x="468630" y="2110105"/>
            <a:ext cx="8204835" cy="1041400"/>
          </a:xfrm>
          <a:prstGeom prst="rect">
            <a:avLst/>
          </a:prstGeom>
          <a:noFill/>
          <a:ln>
            <a:solidFill>
              <a:srgbClr val="3B64DA"/>
            </a:solidFill>
          </a:ln>
        </p:spPr>
        <p:style>
          <a:lnRef idx="2">
            <a:schemeClr val="accent1">
              <a:shade val="50000"/>
            </a:schemeClr>
          </a:lnRef>
          <a:fillRef idx="1">
            <a:schemeClr val="accent1"/>
          </a:fillRef>
          <a:effectRef idx="0">
            <a:schemeClr val="accent1"/>
          </a:effectRef>
          <a:fontRef idx="minor">
            <a:schemeClr val="lt1"/>
          </a:fontRef>
        </p:style>
        <p:txBody>
          <a:bodyPr bIns="144145" rtlCol="0" anchor="ctr"/>
          <a:lstStyle/>
          <a:p>
            <a:pPr indent="457200" algn="ctr" fontAlgn="auto">
              <a:lnSpc>
                <a:spcPct val="150000"/>
              </a:lnSpc>
              <a:extLst>
                <a:ext uri="{35155182-B16C-46BC-9424-99874614C6A1}">
                  <wpsdc:indentchars xmlns="" xmlns:wpsdc="http://www.wps.cn/officeDocument/2017/drawingmlCustomData" val="200" checksum="59296752"/>
                </a:ext>
              </a:extLst>
            </a:pPr>
            <a:r>
              <a:rPr lang="zh-CN" altLang="en-US">
                <a:solidFill>
                  <a:schemeClr val="tx1"/>
                </a:solidFill>
              </a:rPr>
              <a:t>首先获取class名字为“showimg”元素，使用.mouseenter为其添加鼠标移入事件，当鼠标移入时显示选取区域的小框，然后再显示该区域的放大图，代码如下：</a:t>
            </a:r>
          </a:p>
        </p:txBody>
      </p:sp>
      <p:pic>
        <p:nvPicPr>
          <p:cNvPr id="6" name="图片 5"/>
          <p:cNvPicPr>
            <a:picLocks noChangeAspect="1"/>
          </p:cNvPicPr>
          <p:nvPr/>
        </p:nvPicPr>
        <p:blipFill>
          <a:blip r:embed="rId4"/>
          <a:stretch>
            <a:fillRect/>
          </a:stretch>
        </p:blipFill>
        <p:spPr>
          <a:xfrm>
            <a:off x="629285" y="3305175"/>
            <a:ext cx="7882890" cy="12928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拓展知识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468630" y="1492885"/>
            <a:ext cx="5065395" cy="4641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三、鼠标在产品主图移动事件效果实现</a:t>
            </a:r>
          </a:p>
        </p:txBody>
      </p:sp>
      <p:sp>
        <p:nvSpPr>
          <p:cNvPr id="3" name="矩形 2"/>
          <p:cNvSpPr/>
          <p:nvPr/>
        </p:nvSpPr>
        <p:spPr>
          <a:xfrm>
            <a:off x="468630" y="2110105"/>
            <a:ext cx="5065395" cy="2557145"/>
          </a:xfrm>
          <a:prstGeom prst="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bIns="46990" rtlCol="0" anchor="ctr"/>
          <a:lstStyle/>
          <a:p>
            <a:pPr indent="457200" algn="l" fontAlgn="auto">
              <a:lnSpc>
                <a:spcPct val="150000"/>
              </a:lnSpc>
              <a:extLst>
                <a:ext uri="{35155182-B16C-46BC-9424-99874614C6A1}">
                  <wpsdc:indentchars xmlns="" xmlns:wpsdc="http://www.wps.cn/officeDocument/2017/drawingmlCustomData" val="200" checksum="59296752"/>
                </a:ext>
              </a:extLst>
            </a:pPr>
            <a:r>
              <a:rPr lang="zh-CN" altLang="en-US">
                <a:solidFill>
                  <a:schemeClr val="bg1"/>
                </a:solidFill>
              </a:rPr>
              <a:t>首先获取class名字为“showimg”元素，使用.mouseenter为其添加鼠标移入事件，当鼠标移入时显示选取区域的小框，然后再显示该区域的放大图，代码如下：</a:t>
            </a:r>
          </a:p>
        </p:txBody>
      </p:sp>
      <p:pic>
        <p:nvPicPr>
          <p:cNvPr id="5" name="图片 4"/>
          <p:cNvPicPr>
            <a:picLocks noChangeAspect="1"/>
          </p:cNvPicPr>
          <p:nvPr/>
        </p:nvPicPr>
        <p:blipFill>
          <a:blip r:embed="rId4"/>
          <a:stretch>
            <a:fillRect/>
          </a:stretch>
        </p:blipFill>
        <p:spPr>
          <a:xfrm>
            <a:off x="5796280" y="1492885"/>
            <a:ext cx="2499360" cy="32302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71323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思考与总结</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pic>
        <p:nvPicPr>
          <p:cNvPr id="2" name="图片 1"/>
          <p:cNvPicPr>
            <a:picLocks noChangeAspect="1"/>
          </p:cNvPicPr>
          <p:nvPr/>
        </p:nvPicPr>
        <p:blipFill>
          <a:blip r:embed="rId3">
            <a:clrChange>
              <a:clrFrom>
                <a:srgbClr val="F5F5F5">
                  <a:alpha val="100000"/>
                </a:srgbClr>
              </a:clrFrom>
              <a:clrTo>
                <a:srgbClr val="F5F5F5">
                  <a:alpha val="100000"/>
                  <a:alpha val="0"/>
                </a:srgbClr>
              </a:clrTo>
            </a:clrChange>
          </a:blip>
          <a:stretch>
            <a:fillRect/>
          </a:stretch>
        </p:blipFill>
        <p:spPr>
          <a:xfrm>
            <a:off x="6439535" y="1224915"/>
            <a:ext cx="2336165" cy="3531235"/>
          </a:xfrm>
          <a:prstGeom prst="rect">
            <a:avLst/>
          </a:prstGeom>
        </p:spPr>
      </p:pic>
      <p:pic>
        <p:nvPicPr>
          <p:cNvPr id="3" name="图片 2"/>
          <p:cNvPicPr>
            <a:picLocks noChangeAspect="1"/>
          </p:cNvPicPr>
          <p:nvPr/>
        </p:nvPicPr>
        <p:blipFill>
          <a:blip r:embed="rId4"/>
          <a:srcRect l="7950" t="8833" r="7950" b="7567"/>
          <a:stretch>
            <a:fillRect/>
          </a:stretch>
        </p:blipFill>
        <p:spPr>
          <a:xfrm>
            <a:off x="1022350" y="1253490"/>
            <a:ext cx="4926330" cy="3672840"/>
          </a:xfrm>
          <a:prstGeom prst="rect">
            <a:avLst/>
          </a:prstGeom>
        </p:spPr>
      </p:pic>
      <p:sp>
        <p:nvSpPr>
          <p:cNvPr id="100" name="文本框 99"/>
          <p:cNvSpPr txBox="1"/>
          <p:nvPr/>
        </p:nvSpPr>
        <p:spPr>
          <a:xfrm>
            <a:off x="1445260" y="2628900"/>
            <a:ext cx="4079875" cy="922020"/>
          </a:xfrm>
          <a:prstGeom prst="rect">
            <a:avLst/>
          </a:prstGeom>
          <a:solidFill>
            <a:schemeClr val="bg1">
              <a:alpha val="63000"/>
            </a:schemeClr>
          </a:solidFill>
          <a:ln w="9525">
            <a:noFill/>
          </a:ln>
        </p:spPr>
        <p:txBody>
          <a:bodyPr wrap="square">
            <a:spAutoFit/>
          </a:bodyPr>
          <a:lstStyle/>
          <a:p>
            <a:pPr indent="457200" fontAlgn="auto">
              <a:lnSpc>
                <a:spcPct val="150000"/>
              </a:lnSpc>
              <a:extLst>
                <a:ext uri="{35155182-B16C-46BC-9424-99874614C6A1}">
                  <wpsdc:indentchars xmlns="" xmlns:wpsdc="http://www.wps.cn/officeDocument/2017/drawingmlCustomData" val="200" checksum="59296752"/>
                </a:ext>
              </a:extLst>
            </a:pPr>
            <a:r>
              <a:rPr b="1">
                <a:solidFill>
                  <a:srgbClr val="3B64DA"/>
                </a:solidFill>
                <a:ea typeface="黑体" panose="02010609060101010101" charset="-122"/>
                <a:cs typeface="黑体" panose="02010609060101010101" charset="-122"/>
              </a:rPr>
              <a:t>什么是盒子模型？盒子模型有哪些特点？盒子模型的内边距怎么设置？</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能力提升</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840105" y="1475105"/>
            <a:ext cx="3251200" cy="3251200"/>
          </a:xfrm>
          <a:prstGeom prst="rect">
            <a:avLst/>
          </a:prstGeom>
        </p:spPr>
      </p:pic>
      <p:sp>
        <p:nvSpPr>
          <p:cNvPr id="5" name="折角形 4"/>
          <p:cNvSpPr/>
          <p:nvPr/>
        </p:nvSpPr>
        <p:spPr>
          <a:xfrm>
            <a:off x="4384675" y="1475105"/>
            <a:ext cx="4020820" cy="939800"/>
          </a:xfrm>
          <a:prstGeom prst="foldedCorne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lIns="288290" tIns="71755" rIns="288290" bIns="0" rtlCol="0" anchor="ctr"/>
          <a:lstStyle/>
          <a:p>
            <a:pPr indent="457200" algn="l" fontAlgn="auto">
              <a:lnSpc>
                <a:spcPct val="150000"/>
              </a:lnSpc>
              <a:extLst>
                <a:ext uri="{35155182-B16C-46BC-9424-99874614C6A1}">
                  <wpsdc:indentchars xmlns="" xmlns:wpsdc="http://www.wps.cn/officeDocument/2017/drawingmlCustomData" val="200" checksum="59296752"/>
                </a:ext>
              </a:extLst>
            </a:pPr>
            <a:r>
              <a:rPr lang="zh-CN" altLang="en-US">
                <a:cs typeface="黑体" panose="02010609060101010101" charset="-122"/>
              </a:rPr>
              <a:t>请同学们基于本节学习的知识，完成以下任务：</a:t>
            </a:r>
          </a:p>
        </p:txBody>
      </p:sp>
      <p:sp>
        <p:nvSpPr>
          <p:cNvPr id="6" name="圆角矩形 5"/>
          <p:cNvSpPr/>
          <p:nvPr/>
        </p:nvSpPr>
        <p:spPr>
          <a:xfrm>
            <a:off x="4384675" y="2536825"/>
            <a:ext cx="4020820" cy="1112520"/>
          </a:xfrm>
          <a:prstGeom prst="roundRect">
            <a:avLst/>
          </a:prstGeom>
          <a:solidFill>
            <a:srgbClr val="7E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cs typeface="黑体" panose="02010609060101010101" charset="-122"/>
              </a:rPr>
              <a:t>1.请实现一个宽度为300px,边框为5px，黑色实线显示，外边距为0px，内边距为5px的盒子；</a:t>
            </a:r>
          </a:p>
        </p:txBody>
      </p:sp>
      <p:sp>
        <p:nvSpPr>
          <p:cNvPr id="7" name="圆角矩形 6"/>
          <p:cNvSpPr/>
          <p:nvPr/>
        </p:nvSpPr>
        <p:spPr>
          <a:xfrm>
            <a:off x="4384675" y="3771265"/>
            <a:ext cx="4020820" cy="936000"/>
          </a:xfrm>
          <a:prstGeom prst="roundRect">
            <a:avLst/>
          </a:prstGeom>
          <a:solidFill>
            <a:srgbClr val="C7D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3B64DA"/>
                </a:solidFill>
                <a:cs typeface="黑体" panose="02010609060101010101" charset="-122"/>
              </a:rPr>
              <a:t>2.计算出上面盒子的总宽度。</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mn-cs"/>
              </a:rPr>
              <a:t>任务训练</a:t>
            </a:r>
          </a:p>
        </p:txBody>
      </p:sp>
      <p:sp>
        <p:nvSpPr>
          <p:cNvPr id="17" name="文本框 16"/>
          <p:cNvSpPr txBox="1"/>
          <p:nvPr/>
        </p:nvSpPr>
        <p:spPr>
          <a:xfrm>
            <a:off x="1437640" y="1310640"/>
            <a:ext cx="6099175" cy="737235"/>
          </a:xfrm>
          <a:prstGeom prst="rect">
            <a:avLst/>
          </a:prstGeom>
          <a:noFill/>
        </p:spPr>
        <p:txBody>
          <a:bodyPr wrap="square" rtlCol="0">
            <a:spAutoFit/>
          </a:bodyPr>
          <a:lstStyle/>
          <a:p>
            <a:pPr fontAlgn="auto">
              <a:lnSpc>
                <a:spcPct val="150000"/>
              </a:lnSpc>
            </a:pPr>
            <a:r>
              <a:rPr sz="1400">
                <a:latin typeface="黑体" panose="02010609060101010101" charset="-122"/>
                <a:ea typeface="黑体" panose="02010609060101010101" charset="-122"/>
              </a:rPr>
              <a:t>扫码进入课程网站，获取对应任务单，阅读任务目标，根据任务步骤，完成拓展任务并提交。</a:t>
            </a:r>
          </a:p>
        </p:txBody>
      </p:sp>
      <p:pic>
        <p:nvPicPr>
          <p:cNvPr id="2" name="图片 3" descr="QR 代码&#10;&#10;描述已自动生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494915" y="2379980"/>
            <a:ext cx="3983990" cy="1617980"/>
          </a:xfrm>
          <a:prstGeom prst="rect">
            <a:avLst/>
          </a:prstGeom>
          <a:noFill/>
          <a:ln>
            <a:noFill/>
          </a:ln>
        </p:spPr>
      </p:pic>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rot="2700000">
            <a:off x="804079" y="1635573"/>
            <a:ext cx="1182276" cy="1182276"/>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直角三角形 7"/>
          <p:cNvSpPr/>
          <p:nvPr/>
        </p:nvSpPr>
        <p:spPr>
          <a:xfrm>
            <a:off x="0" y="1"/>
            <a:ext cx="5143500" cy="5143500"/>
          </a:xfrm>
          <a:prstGeom prst="rtTriangle">
            <a:avLst/>
          </a:prstGeom>
          <a:solidFill>
            <a:srgbClr val="7FA6F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直角三角形 29"/>
          <p:cNvSpPr/>
          <p:nvPr/>
        </p:nvSpPr>
        <p:spPr>
          <a:xfrm rot="13500000">
            <a:off x="-1339050" y="1950808"/>
            <a:ext cx="2645081" cy="2645081"/>
          </a:xfrm>
          <a:prstGeom prst="rtTriangle">
            <a:avLst/>
          </a:prstGeom>
          <a:solidFill>
            <a:srgbClr val="3B64DA"/>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PA_矩形 7"/>
          <p:cNvSpPr/>
          <p:nvPr>
            <p:custDataLst>
              <p:tags r:id="rId2"/>
            </p:custDataLst>
          </p:nvPr>
        </p:nvSpPr>
        <p:spPr>
          <a:xfrm>
            <a:off x="5090795" y="2078355"/>
            <a:ext cx="2834005" cy="829945"/>
          </a:xfrm>
          <a:prstGeom prst="rect">
            <a:avLst/>
          </a:prstGeom>
        </p:spPr>
        <p:txBody>
          <a:bodyPr wrap="square">
            <a:spAutoFit/>
          </a:bodyPr>
          <a:lstStyle/>
          <a:p>
            <a:pPr marL="0" marR="0" lvl="0" indent="0" algn="ctr" defTabSz="685800" rtl="0" fontAlgn="auto">
              <a:lnSpc>
                <a:spcPct val="120000"/>
              </a:lnSpc>
              <a:spcBef>
                <a:spcPts val="0"/>
              </a:spcBef>
              <a:spcAft>
                <a:spcPts val="0"/>
              </a:spcAft>
              <a:buClrTx/>
              <a:buSzTx/>
              <a:buFontTx/>
              <a:buNone/>
              <a:defRPr/>
            </a:pPr>
            <a:r>
              <a:rPr kumimoji="0" lang="zh-CN" altLang="en-US" sz="4000" b="1" i="0" u="none" strike="noStrike" kern="0" cap="none" spc="0" normalizeH="0" baseline="0" noProof="0">
                <a:ln>
                  <a:noFill/>
                </a:ln>
                <a:solidFill>
                  <a:srgbClr val="3C4D63"/>
                </a:solidFill>
                <a:effectLst/>
                <a:uLnTx/>
                <a:uFillTx/>
                <a:latin typeface="黑体" panose="02010609060101010101" charset="-122"/>
                <a:ea typeface="黑体" panose="02010609060101010101" charset="-122"/>
                <a:cs typeface="黑体" panose="02010609060101010101" charset="-122"/>
              </a:rPr>
              <a:t>感谢观看！</a:t>
            </a:r>
            <a:endParaRPr kumimoji="0" lang="zh-CN" altLang="en-US" sz="4000" b="0" i="0" u="none" strike="noStrike" kern="0" cap="none" spc="0" normalizeH="0" baseline="0" noProof="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endParaRPr>
          </a:p>
        </p:txBody>
      </p:sp>
      <p:sp>
        <p:nvSpPr>
          <p:cNvPr id="9" name="文本框 8"/>
          <p:cNvSpPr txBox="1"/>
          <p:nvPr/>
        </p:nvSpPr>
        <p:spPr>
          <a:xfrm>
            <a:off x="6871970" y="243205"/>
            <a:ext cx="2159635" cy="337185"/>
          </a:xfrm>
          <a:prstGeom prst="rect">
            <a:avLst/>
          </a:prstGeom>
          <a:noFill/>
        </p:spPr>
        <p:txBody>
          <a:bodyPr wrap="square" rtlCol="0">
            <a:spAutoFit/>
          </a:bodyPr>
          <a:lstStyle/>
          <a:p>
            <a:r>
              <a:rPr lang="zh-CN" altLang="en-US" sz="1600" b="1">
                <a:solidFill>
                  <a:schemeClr val="bg1">
                    <a:lumMod val="50000"/>
                  </a:schemeClr>
                </a:solidFill>
                <a:latin typeface="黑体" panose="02010609060101010101" charset="-122"/>
                <a:ea typeface="黑体" panose="02010609060101010101" charset="-122"/>
              </a:rPr>
              <a:t>《</a:t>
            </a:r>
            <a:r>
              <a:rPr lang="en-US" altLang="zh-CN" sz="1600" b="1">
                <a:solidFill>
                  <a:schemeClr val="bg1">
                    <a:lumMod val="50000"/>
                  </a:schemeClr>
                </a:solidFill>
                <a:latin typeface="黑体" panose="02010609060101010101" charset="-122"/>
                <a:ea typeface="黑体" panose="02010609060101010101" charset="-122"/>
              </a:rPr>
              <a:t>web</a:t>
            </a:r>
            <a:r>
              <a:rPr lang="zh-CN" altLang="en-US" sz="1600" b="1">
                <a:solidFill>
                  <a:schemeClr val="bg1">
                    <a:lumMod val="50000"/>
                  </a:schemeClr>
                </a:solidFill>
                <a:latin typeface="黑体" panose="02010609060101010101" charset="-122"/>
                <a:ea typeface="黑体" panose="02010609060101010101" charset="-122"/>
              </a:rPr>
              <a:t>前端基础》</a:t>
            </a:r>
          </a:p>
        </p:txBody>
      </p:sp>
      <p:pic>
        <p:nvPicPr>
          <p:cNvPr id="23" name="图片 22" descr="20210312163356_657703"/>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4269740" y="167005"/>
            <a:ext cx="2526665" cy="518795"/>
          </a:xfrm>
          <a:prstGeom prst="rect">
            <a:avLst/>
          </a:prstGeom>
        </p:spPr>
      </p:pic>
      <p:sp>
        <p:nvSpPr>
          <p:cNvPr id="25" name="流程图: 过程 24"/>
          <p:cNvSpPr/>
          <p:nvPr/>
        </p:nvSpPr>
        <p:spPr>
          <a:xfrm>
            <a:off x="6880225" y="304165"/>
            <a:ext cx="36000" cy="216000"/>
          </a:xfrm>
          <a:prstGeom prst="flowChartProcess">
            <a:avLst/>
          </a:prstGeom>
          <a:solidFill>
            <a:srgbClr val="BA4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2146432" y="1265382"/>
            <a:ext cx="1639165" cy="1639165"/>
          </a:xfrm>
          <a:prstGeom prst="rect">
            <a:avLst/>
          </a:prstGeom>
          <a:noFill/>
          <a:ln w="19050">
            <a:solidFill>
              <a:srgbClr val="3B64D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rot="2700000">
            <a:off x="283642" y="-78311"/>
            <a:ext cx="1216800" cy="1216800"/>
          </a:xfrm>
          <a:prstGeom prst="rect">
            <a:avLst/>
          </a:prstGeom>
          <a:noFill/>
          <a:ln w="19050">
            <a:solidFill>
              <a:srgbClr val="3B64D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9"/>
          <p:cNvSpPr/>
          <p:nvPr/>
        </p:nvSpPr>
        <p:spPr>
          <a:xfrm rot="2700000">
            <a:off x="780606" y="2341779"/>
            <a:ext cx="1619549" cy="1619549"/>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菱形 11"/>
          <p:cNvSpPr>
            <a:spLocks noChangeAspect="1"/>
          </p:cNvSpPr>
          <p:nvPr/>
        </p:nvSpPr>
        <p:spPr>
          <a:xfrm>
            <a:off x="508635" y="2078355"/>
            <a:ext cx="2158365" cy="2138045"/>
          </a:xfrm>
          <a:prstGeom prst="diamond">
            <a:avLst/>
          </a:prstGeom>
          <a:blipFill rotWithShape="1">
            <a:blip r:embed="rId5"/>
            <a:stretch>
              <a:fillRect/>
            </a:stretch>
          </a:blip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2700000">
            <a:off x="753279" y="1584773"/>
            <a:ext cx="1182276" cy="1182276"/>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p:cNvSpPr/>
          <p:nvPr/>
        </p:nvSpPr>
        <p:spPr>
          <a:xfrm rot="2700000">
            <a:off x="2710609" y="3018784"/>
            <a:ext cx="1201831" cy="1201831"/>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矩形 18"/>
          <p:cNvSpPr/>
          <p:nvPr/>
        </p:nvSpPr>
        <p:spPr>
          <a:xfrm rot="2700000">
            <a:off x="1369060" y="1175385"/>
            <a:ext cx="1957070" cy="1957070"/>
          </a:xfrm>
          <a:prstGeom prst="rect">
            <a:avLst/>
          </a:prstGeom>
          <a:solidFill>
            <a:srgbClr val="7FA6F2"/>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菱形 25"/>
          <p:cNvSpPr>
            <a:spLocks noChangeAspect="1"/>
          </p:cNvSpPr>
          <p:nvPr/>
        </p:nvSpPr>
        <p:spPr>
          <a:xfrm>
            <a:off x="2519045" y="2825750"/>
            <a:ext cx="1606550" cy="1588135"/>
          </a:xfrm>
          <a:prstGeom prst="diamond">
            <a:avLst/>
          </a:prstGeom>
          <a:blipFill rotWithShape="1">
            <a:blip r:embed="rId6"/>
            <a:stretch>
              <a:fillRect/>
            </a:stretch>
          </a:blip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descr="8c3b413800f64c245bf708982ae5c944"/>
          <p:cNvPicPr>
            <a:picLocks noChangeAspect="1"/>
          </p:cNvPicPr>
          <p:nvPr/>
        </p:nvPicPr>
        <p:blipFill>
          <a:blip r:embed="rId7"/>
          <a:stretch>
            <a:fillRect/>
          </a:stretch>
        </p:blipFill>
        <p:spPr>
          <a:xfrm>
            <a:off x="1017270" y="819150"/>
            <a:ext cx="2656205" cy="2657475"/>
          </a:xfrm>
          <a:prstGeom prst="diamond">
            <a:avLst/>
          </a:prstGeom>
        </p:spPr>
      </p:pic>
      <p:sp>
        <p:nvSpPr>
          <p:cNvPr id="29" name="直角三角形 28"/>
          <p:cNvSpPr/>
          <p:nvPr/>
        </p:nvSpPr>
        <p:spPr>
          <a:xfrm rot="13500000">
            <a:off x="-1221833" y="-203998"/>
            <a:ext cx="2411591" cy="2411591"/>
          </a:xfrm>
          <a:prstGeom prst="rtTriangle">
            <a:avLst/>
          </a:prstGeom>
          <a:solidFill>
            <a:srgbClr val="80A6F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矩形 29"/>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矩形 30"/>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矩形 31"/>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mn-cs"/>
              </a:rPr>
              <a:t>项目背景</a:t>
            </a:r>
          </a:p>
        </p:txBody>
      </p:sp>
      <p:sp>
        <p:nvSpPr>
          <p:cNvPr id="9" name="矩形 8"/>
          <p:cNvSpPr/>
          <p:nvPr>
            <p:custDataLst>
              <p:tags r:id="rId2"/>
            </p:custDataLst>
          </p:nvPr>
        </p:nvSpPr>
        <p:spPr>
          <a:xfrm>
            <a:off x="113847" y="1496790"/>
            <a:ext cx="6087291" cy="3464394"/>
          </a:xfrm>
          <a:prstGeom prst="rect">
            <a:avLst/>
          </a:prstGeom>
          <a:no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algn="ctr"/>
            <a:endParaRPr kumimoji="1" lang="zh-CN" altLang="en-US">
              <a:latin typeface="黑体" panose="02010609060101010101" charset="-122"/>
              <a:ea typeface="黑体" panose="02010609060101010101" charset="-122"/>
            </a:endParaRPr>
          </a:p>
        </p:txBody>
      </p:sp>
      <p:pic>
        <p:nvPicPr>
          <p:cNvPr id="11" name="图片 10" descr="C:\Users\Bonnie\Desktop\src=http _fbimg.fangxinxue.net_plan_202108_27_163006392973574.jpeg&amp;refer=http _fbimg.fangxinxue.net&amp;app=2002&amp;size=f9999,10000&amp;q=a80&amp;n=0&amp;g=0n&amp;fmt=jpeg.jpgsrc=http _fbimg.fangxinxue.net_plan_202108_27_163006392973574.jpeg&amp;refer=http _fbimg.fangxinxue.net&amp;app=2002&amp;size=f9999,10000&amp;q=a80&amp;n=0&amp;g=0n&amp;fmt=jpeg"/>
          <p:cNvPicPr>
            <a:picLocks noChangeAspect="1"/>
          </p:cNvPicPr>
          <p:nvPr>
            <p:custDataLst>
              <p:tags r:id="rId3"/>
            </p:custDataLst>
          </p:nvPr>
        </p:nvPicPr>
        <p:blipFill rotWithShape="1">
          <a:blip r:embed="rId6"/>
          <a:srcRect/>
          <a:stretch>
            <a:fillRect/>
          </a:stretch>
        </p:blipFill>
        <p:spPr>
          <a:xfrm>
            <a:off x="5547995" y="1853565"/>
            <a:ext cx="3206750" cy="2136775"/>
          </a:xfrm>
          <a:prstGeom prst="rect">
            <a:avLst/>
          </a:prstGeom>
          <a:solidFill>
            <a:schemeClr val="accent1"/>
          </a:solidFill>
          <a:ln>
            <a:noFill/>
          </a:ln>
          <a:effectLst>
            <a:outerShdw blurRad="101600" dist="101600" dir="5400000" algn="t" rotWithShape="0">
              <a:prstClr val="black">
                <a:alpha val="40000"/>
              </a:prstClr>
            </a:outerShdw>
          </a:effectLst>
        </p:spPr>
      </p:pic>
      <p:sp>
        <p:nvSpPr>
          <p:cNvPr id="13" name="L 形 12"/>
          <p:cNvSpPr/>
          <p:nvPr/>
        </p:nvSpPr>
        <p:spPr>
          <a:xfrm rot="16200000">
            <a:off x="3912235" y="3070225"/>
            <a:ext cx="1462405" cy="1402715"/>
          </a:xfrm>
          <a:prstGeom prst="corner">
            <a:avLst>
              <a:gd name="adj1" fmla="val 8012"/>
              <a:gd name="adj2" fmla="val 9506"/>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75945" y="1630045"/>
            <a:ext cx="4642485" cy="2584450"/>
          </a:xfrm>
          <a:prstGeom prst="rect">
            <a:avLst/>
          </a:prstGeom>
          <a:noFill/>
        </p:spPr>
        <p:txBody>
          <a:bodyPr wrap="square" rtlCol="0">
            <a:spAutoFit/>
          </a:bodyPr>
          <a:lstStyle/>
          <a:p>
            <a:pPr indent="457200" fontAlgn="auto">
              <a:lnSpc>
                <a:spcPct val="150000"/>
              </a:lnSpc>
              <a:extLst>
                <a:ext uri="{35155182-B16C-46BC-9424-99874614C6A1}">
                  <wpsdc:indentchars xmlns="" xmlns:wpsdc="http://www.wps.cn/officeDocument/2017/drawingmlCustomData" val="200" checksum="59296752"/>
                </a:ext>
              </a:extLst>
            </a:pPr>
            <a:r>
              <a:rPr>
                <a:latin typeface="黑体" panose="02010609060101010101" charset="-122"/>
                <a:ea typeface="黑体" panose="02010609060101010101" charset="-122"/>
              </a:rPr>
              <a:t>商品详情页做为电商网站中最重要的页面，同时也是电商网站中流量最大的页面，商品详情页的好坏直接影响着商品的转化率，所以制作一个优秀的商品详情页能帮助电商网站提高商品转化率，这也是电商网站最重要的一点。</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矩形 30"/>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矩形 31"/>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矩形 33"/>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a:off x="1159510" y="1267460"/>
            <a:ext cx="7408545" cy="124777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44245" y="1130935"/>
            <a:ext cx="647065" cy="647065"/>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矩形 36"/>
          <p:cNvSpPr/>
          <p:nvPr/>
        </p:nvSpPr>
        <p:spPr>
          <a:xfrm>
            <a:off x="1697355" y="1289685"/>
            <a:ext cx="6884035" cy="1198880"/>
          </a:xfrm>
          <a:prstGeom prst="rect">
            <a:avLst/>
          </a:prstGeom>
        </p:spPr>
        <p:txBody>
          <a:bodyPr wrap="square">
            <a:spAutoFit/>
          </a:bodyPr>
          <a:lstStyle/>
          <a:p>
            <a:pPr defTabSz="685800">
              <a:lnSpc>
                <a:spcPct val="150000"/>
              </a:lnSpc>
              <a:buClr>
                <a:srgbClr val="E7E6E6">
                  <a:lumMod val="10000"/>
                </a:srgbClr>
              </a:buClr>
            </a:pPr>
            <a:r>
              <a:rPr sz="1600">
                <a:solidFill>
                  <a:schemeClr val="bg1">
                    <a:lumMod val="50000"/>
                  </a:schemeClr>
                </a:solidFill>
                <a:latin typeface="黑体" panose="02010609060101010101" charset="-122"/>
                <a:ea typeface="黑体" panose="02010609060101010101" charset="-122"/>
                <a:cs typeface="+mn-ea"/>
              </a:rPr>
              <a:t>在电商网站中，商品详情页是非常重要的一个页面，每一次交易用户都要浏览商品详情页，本章节主要介绍电商网站的商品详情页制作。主要研究内容如下：</a:t>
            </a:r>
            <a:endParaRPr lang="zh-CN" altLang="en-US" sz="1600">
              <a:solidFill>
                <a:schemeClr val="bg1">
                  <a:lumMod val="50000"/>
                </a:schemeClr>
              </a:solidFill>
              <a:latin typeface="黑体" panose="02010609060101010101" charset="-122"/>
              <a:ea typeface="黑体" panose="02010609060101010101" charset="-122"/>
              <a:cs typeface="+mn-ea"/>
            </a:endParaRPr>
          </a:p>
        </p:txBody>
      </p:sp>
      <p:grpSp>
        <p:nvGrpSpPr>
          <p:cNvPr id="58" name="组合 57"/>
          <p:cNvGrpSpPr/>
          <p:nvPr/>
        </p:nvGrpSpPr>
        <p:grpSpPr>
          <a:xfrm>
            <a:off x="1077595" y="1275080"/>
            <a:ext cx="359410" cy="359410"/>
            <a:chOff x="3191434" y="2145028"/>
            <a:chExt cx="359165" cy="359165"/>
          </a:xfrm>
          <a:solidFill>
            <a:schemeClr val="bg1"/>
          </a:solidFill>
        </p:grpSpPr>
        <p:sp>
          <p:nvSpPr>
            <p:cNvPr id="59"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60"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61"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mn-cs"/>
              </a:rPr>
              <a:t>研究内容</a:t>
            </a:r>
          </a:p>
        </p:txBody>
      </p:sp>
      <p:sp>
        <p:nvSpPr>
          <p:cNvPr id="4" name="文本框 3"/>
          <p:cNvSpPr txBox="1"/>
          <p:nvPr/>
        </p:nvSpPr>
        <p:spPr>
          <a:xfrm>
            <a:off x="4101465" y="3127375"/>
            <a:ext cx="3637280" cy="337185"/>
          </a:xfrm>
          <a:prstGeom prst="rect">
            <a:avLst/>
          </a:prstGeom>
          <a:noFill/>
        </p:spPr>
        <p:txBody>
          <a:bodyPr wrap="none" rtlCol="0" anchor="t">
            <a:spAutoFit/>
          </a:bodyPr>
          <a:lstStyle/>
          <a:p>
            <a:pPr indent="0" algn="l" fontAlgn="auto"/>
            <a:r>
              <a:rPr sz="1600">
                <a:latin typeface="黑体" panose="02010609060101010101" charset="-122"/>
                <a:ea typeface="黑体" panose="02010609060101010101" charset="-122"/>
                <a:cs typeface="黑体" panose="02010609060101010101" charset="-122"/>
                <a:sym typeface="+mn-ea"/>
              </a:rPr>
              <a:t>商品详情页板块的结构搭建与样式设置</a:t>
            </a:r>
            <a:endParaRPr lang="zh-CN" altLang="en-US" sz="1600">
              <a:latin typeface="黑体" panose="02010609060101010101" charset="-122"/>
              <a:ea typeface="黑体" panose="02010609060101010101" charset="-122"/>
              <a:cs typeface="黑体" panose="02010609060101010101" charset="-122"/>
            </a:endParaRPr>
          </a:p>
        </p:txBody>
      </p:sp>
      <p:sp>
        <p:nvSpPr>
          <p:cNvPr id="5" name="文本框 4"/>
          <p:cNvSpPr txBox="1"/>
          <p:nvPr/>
        </p:nvSpPr>
        <p:spPr>
          <a:xfrm>
            <a:off x="4208145" y="3637280"/>
            <a:ext cx="3434080" cy="337185"/>
          </a:xfrm>
          <a:prstGeom prst="rect">
            <a:avLst/>
          </a:prstGeom>
          <a:noFill/>
        </p:spPr>
        <p:txBody>
          <a:bodyPr wrap="none" rtlCol="0" anchor="t">
            <a:spAutoFit/>
          </a:bodyPr>
          <a:lstStyle/>
          <a:p>
            <a:pPr indent="0" algn="l" fontAlgn="auto"/>
            <a:r>
              <a:rPr lang="zh-CN" sz="1600">
                <a:latin typeface="黑体" panose="02010609060101010101" charset="-122"/>
                <a:ea typeface="黑体" panose="02010609060101010101" charset="-122"/>
                <a:sym typeface="+mn-ea"/>
              </a:rPr>
              <a:t>关联推荐板块的结构搭建和样式设置</a:t>
            </a:r>
            <a:endParaRPr lang="zh-CN" altLang="en-US" sz="1600">
              <a:latin typeface="黑体" panose="02010609060101010101" charset="-122"/>
              <a:ea typeface="黑体" panose="02010609060101010101" charset="-122"/>
              <a:sym typeface="+mn-ea"/>
            </a:endParaRPr>
          </a:p>
        </p:txBody>
      </p:sp>
      <p:sp>
        <p:nvSpPr>
          <p:cNvPr id="8" name="文本框 7"/>
          <p:cNvSpPr txBox="1"/>
          <p:nvPr/>
        </p:nvSpPr>
        <p:spPr>
          <a:xfrm>
            <a:off x="4208145" y="4076700"/>
            <a:ext cx="2824480" cy="337185"/>
          </a:xfrm>
          <a:prstGeom prst="rect">
            <a:avLst/>
          </a:prstGeom>
          <a:noFill/>
        </p:spPr>
        <p:txBody>
          <a:bodyPr wrap="none" rtlCol="0" anchor="t">
            <a:spAutoFit/>
          </a:bodyPr>
          <a:lstStyle/>
          <a:p>
            <a:pPr indent="0" algn="l" fontAlgn="auto"/>
            <a:r>
              <a:rPr sz="1600">
                <a:latin typeface="黑体" panose="02010609060101010101" charset="-122"/>
                <a:ea typeface="黑体" panose="02010609060101010101" charset="-122"/>
                <a:cs typeface="黑体" panose="02010609060101010101" charset="-122"/>
                <a:sym typeface="+mn-ea"/>
              </a:rPr>
              <a:t>导航区的结构搭建和样式设置</a:t>
            </a:r>
            <a:endParaRPr lang="zh-CN" altLang="en-US" sz="1600">
              <a:latin typeface="黑体" panose="02010609060101010101" charset="-122"/>
              <a:ea typeface="黑体" panose="02010609060101010101" charset="-122"/>
              <a:cs typeface="黑体" panose="02010609060101010101" charset="-122"/>
            </a:endParaRPr>
          </a:p>
        </p:txBody>
      </p:sp>
      <p:sp>
        <p:nvSpPr>
          <p:cNvPr id="11" name="椭圆 10"/>
          <p:cNvSpPr/>
          <p:nvPr/>
        </p:nvSpPr>
        <p:spPr>
          <a:xfrm>
            <a:off x="1238885" y="2641600"/>
            <a:ext cx="2298065" cy="2237105"/>
          </a:xfrm>
          <a:prstGeom prst="ellipse">
            <a:avLst/>
          </a:prstGeom>
          <a:solidFill>
            <a:srgbClr val="E8F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1436370" y="2825750"/>
            <a:ext cx="1902460" cy="1851660"/>
          </a:xfrm>
          <a:prstGeom prst="ellipse">
            <a:avLst/>
          </a:prstGeom>
          <a:blipFill dpi="0" rotWithShape="1">
            <a:blip r:embed="rId3"/>
            <a:srcRect/>
            <a:stretch>
              <a:fillRect/>
            </a:stretch>
          </a:bli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弧形 20"/>
          <p:cNvSpPr/>
          <p:nvPr/>
        </p:nvSpPr>
        <p:spPr>
          <a:xfrm>
            <a:off x="1894205" y="2520315"/>
            <a:ext cx="2093595" cy="2479675"/>
          </a:xfrm>
          <a:prstGeom prst="arc">
            <a:avLst>
              <a:gd name="adj1" fmla="val 17209533"/>
              <a:gd name="adj2" fmla="val 4386527"/>
            </a:avLst>
          </a:prstGeom>
          <a:ln w="19050">
            <a:gradFill>
              <a:gsLst>
                <a:gs pos="0">
                  <a:schemeClr val="accent1">
                    <a:lumMod val="5000"/>
                    <a:lumOff val="95000"/>
                  </a:schemeClr>
                </a:gs>
                <a:gs pos="35000">
                  <a:schemeClr val="accent1">
                    <a:lumMod val="45000"/>
                    <a:lumOff val="55000"/>
                  </a:schemeClr>
                </a:gs>
                <a:gs pos="70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1" name="组合 40"/>
          <p:cNvGrpSpPr/>
          <p:nvPr/>
        </p:nvGrpSpPr>
        <p:grpSpPr>
          <a:xfrm>
            <a:off x="3804285" y="3233420"/>
            <a:ext cx="237490" cy="231140"/>
            <a:chOff x="1357833" y="1607785"/>
            <a:chExt cx="3642430" cy="3642430"/>
          </a:xfrm>
        </p:grpSpPr>
        <p:sp>
          <p:nvSpPr>
            <p:cNvPr id="12" name="椭圆 11"/>
            <p:cNvSpPr/>
            <p:nvPr/>
          </p:nvSpPr>
          <p:spPr>
            <a:xfrm>
              <a:off x="1357833" y="1607785"/>
              <a:ext cx="3642430" cy="3642430"/>
            </a:xfrm>
            <a:prstGeom prst="ellipse">
              <a:avLst/>
            </a:prstGeom>
            <a:gradFill flip="none" rotWithShape="1">
              <a:gsLst>
                <a:gs pos="0">
                  <a:schemeClr val="accent3">
                    <a:lumMod val="0"/>
                    <a:lumOff val="100000"/>
                  </a:schemeClr>
                </a:gs>
                <a:gs pos="35000">
                  <a:schemeClr val="accent3">
                    <a:lumMod val="0"/>
                    <a:lumOff val="100000"/>
                  </a:schemeClr>
                </a:gs>
                <a:gs pos="100000">
                  <a:schemeClr val="bg1">
                    <a:lumMod val="85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p:cNvSpPr/>
            <p:nvPr/>
          </p:nvSpPr>
          <p:spPr>
            <a:xfrm>
              <a:off x="2173868" y="2423823"/>
              <a:ext cx="2010359" cy="2010353"/>
            </a:xfrm>
            <a:prstGeom prst="ellipse">
              <a:avLst/>
            </a:prstGeom>
            <a:solidFill>
              <a:srgbClr val="035CAC"/>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4" name="组合 13"/>
          <p:cNvGrpSpPr/>
          <p:nvPr/>
        </p:nvGrpSpPr>
        <p:grpSpPr>
          <a:xfrm>
            <a:off x="3863975" y="3655060"/>
            <a:ext cx="237490" cy="231140"/>
            <a:chOff x="1357833" y="1607785"/>
            <a:chExt cx="3642430" cy="3642430"/>
          </a:xfrm>
        </p:grpSpPr>
        <p:sp>
          <p:nvSpPr>
            <p:cNvPr id="45" name="椭圆 44"/>
            <p:cNvSpPr/>
            <p:nvPr/>
          </p:nvSpPr>
          <p:spPr>
            <a:xfrm>
              <a:off x="1357833" y="1607785"/>
              <a:ext cx="3642430" cy="3642430"/>
            </a:xfrm>
            <a:prstGeom prst="ellipse">
              <a:avLst/>
            </a:prstGeom>
            <a:gradFill flip="none" rotWithShape="1">
              <a:gsLst>
                <a:gs pos="0">
                  <a:schemeClr val="accent3">
                    <a:lumMod val="0"/>
                    <a:lumOff val="100000"/>
                  </a:schemeClr>
                </a:gs>
                <a:gs pos="35000">
                  <a:schemeClr val="accent3">
                    <a:lumMod val="0"/>
                    <a:lumOff val="100000"/>
                  </a:schemeClr>
                </a:gs>
                <a:gs pos="100000">
                  <a:schemeClr val="bg1">
                    <a:lumMod val="85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椭圆 45"/>
            <p:cNvSpPr/>
            <p:nvPr/>
          </p:nvSpPr>
          <p:spPr>
            <a:xfrm>
              <a:off x="2173868" y="2423823"/>
              <a:ext cx="2010359" cy="2010353"/>
            </a:xfrm>
            <a:prstGeom prst="ellipse">
              <a:avLst/>
            </a:prstGeom>
            <a:solidFill>
              <a:srgbClr val="035CAC"/>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7" name="组合 46"/>
          <p:cNvGrpSpPr/>
          <p:nvPr/>
        </p:nvGrpSpPr>
        <p:grpSpPr>
          <a:xfrm>
            <a:off x="3804285" y="4076700"/>
            <a:ext cx="237490" cy="231140"/>
            <a:chOff x="1357833" y="1607785"/>
            <a:chExt cx="3642430" cy="3642430"/>
          </a:xfrm>
        </p:grpSpPr>
        <p:sp>
          <p:nvSpPr>
            <p:cNvPr id="48" name="椭圆 47"/>
            <p:cNvSpPr/>
            <p:nvPr/>
          </p:nvSpPr>
          <p:spPr>
            <a:xfrm>
              <a:off x="1357833" y="1607785"/>
              <a:ext cx="3642430" cy="3642430"/>
            </a:xfrm>
            <a:prstGeom prst="ellipse">
              <a:avLst/>
            </a:prstGeom>
            <a:gradFill flip="none" rotWithShape="1">
              <a:gsLst>
                <a:gs pos="0">
                  <a:schemeClr val="accent3">
                    <a:lumMod val="0"/>
                    <a:lumOff val="100000"/>
                  </a:schemeClr>
                </a:gs>
                <a:gs pos="35000">
                  <a:schemeClr val="accent3">
                    <a:lumMod val="0"/>
                    <a:lumOff val="100000"/>
                  </a:schemeClr>
                </a:gs>
                <a:gs pos="100000">
                  <a:schemeClr val="bg1">
                    <a:lumMod val="85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椭圆 48"/>
            <p:cNvSpPr/>
            <p:nvPr/>
          </p:nvSpPr>
          <p:spPr>
            <a:xfrm>
              <a:off x="2173868" y="2423823"/>
              <a:ext cx="2010359" cy="2010353"/>
            </a:xfrm>
            <a:prstGeom prst="ellipse">
              <a:avLst/>
            </a:prstGeom>
            <a:solidFill>
              <a:srgbClr val="035CAC"/>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mn-cs"/>
              </a:rPr>
              <a:t>学习目标</a:t>
            </a:r>
          </a:p>
        </p:txBody>
      </p:sp>
      <p:grpSp>
        <p:nvGrpSpPr>
          <p:cNvPr id="3" name="组合 2"/>
          <p:cNvGrpSpPr/>
          <p:nvPr/>
        </p:nvGrpSpPr>
        <p:grpSpPr>
          <a:xfrm>
            <a:off x="586105" y="1461788"/>
            <a:ext cx="2217420" cy="3276140"/>
            <a:chOff x="2055" y="2500"/>
            <a:chExt cx="7230" cy="3824"/>
          </a:xfrm>
        </p:grpSpPr>
        <p:sp>
          <p:nvSpPr>
            <p:cNvPr id="17" name="圆角矩形 7"/>
            <p:cNvSpPr/>
            <p:nvPr/>
          </p:nvSpPr>
          <p:spPr>
            <a:xfrm>
              <a:off x="2055" y="2718"/>
              <a:ext cx="7230" cy="3606"/>
            </a:xfrm>
            <a:prstGeom prst="roundRect">
              <a:avLst>
                <a:gd name="adj" fmla="val 9083"/>
              </a:avLst>
            </a:prstGeom>
            <a:noFill/>
            <a:ln w="12700" cap="flat" cmpd="sng">
              <a:solidFill>
                <a:srgbClr val="3B64DA"/>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base" latinLnBrk="0" hangingPunct="1">
                <a:lnSpc>
                  <a:spcPct val="14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0000"/>
                </a:solidFill>
                <a:effectLst/>
                <a:uLnTx/>
                <a:uFillTx/>
                <a:cs typeface="+mn-ea"/>
                <a:sym typeface="+mn-lt"/>
              </a:endParaRPr>
            </a:p>
          </p:txBody>
        </p:sp>
        <p:sp>
          <p:nvSpPr>
            <p:cNvPr id="18" name="矩形 8"/>
            <p:cNvSpPr/>
            <p:nvPr/>
          </p:nvSpPr>
          <p:spPr>
            <a:xfrm>
              <a:off x="2492" y="3136"/>
              <a:ext cx="6791" cy="2747"/>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l" defTabSz="914400" rtl="0">
                <a:lnSpc>
                  <a:spcPct val="150000"/>
                </a:lnSpc>
                <a:spcBef>
                  <a:spcPts val="0"/>
                </a:spcBef>
                <a:spcAft>
                  <a:spcPct val="0"/>
                </a:spcAft>
                <a:buClrTx/>
                <a:buSzTx/>
                <a:buFont typeface="Arial" panose="020B0604020202020204" pitchFamily="34" charset="0"/>
                <a:buNone/>
                <a:defRPr/>
              </a:pPr>
              <a:r>
                <a:rPr sz="1400" dirty="0">
                  <a:solidFill>
                    <a:schemeClr val="tx1">
                      <a:lumMod val="75000"/>
                      <a:lumOff val="25000"/>
                    </a:schemeClr>
                  </a:solidFill>
                  <a:latin typeface="黑体" panose="02010609060101010101" charset="-122"/>
                  <a:ea typeface="黑体" panose="02010609060101010101" charset="-122"/>
                  <a:cs typeface="+mn-ea"/>
                  <a:sym typeface="+mn-lt"/>
                </a:rPr>
                <a:t>1.了解盒子模型的基础知识；</a:t>
              </a:r>
            </a:p>
            <a:p>
              <a:pPr marL="0" marR="0" lvl="0" indent="0" algn="l" defTabSz="914400" rtl="0">
                <a:lnSpc>
                  <a:spcPct val="150000"/>
                </a:lnSpc>
                <a:spcBef>
                  <a:spcPts val="0"/>
                </a:spcBef>
                <a:spcAft>
                  <a:spcPct val="0"/>
                </a:spcAft>
                <a:buClrTx/>
                <a:buSzTx/>
                <a:buFont typeface="Arial" panose="020B0604020202020204" pitchFamily="34" charset="0"/>
                <a:buNone/>
                <a:defRPr/>
              </a:pPr>
              <a:r>
                <a:rPr sz="1400" dirty="0">
                  <a:solidFill>
                    <a:schemeClr val="tx1">
                      <a:lumMod val="75000"/>
                      <a:lumOff val="25000"/>
                    </a:schemeClr>
                  </a:solidFill>
                  <a:latin typeface="黑体" panose="02010609060101010101" charset="-122"/>
                  <a:ea typeface="黑体" panose="02010609060101010101" charset="-122"/>
                  <a:cs typeface="+mn-ea"/>
                  <a:sym typeface="+mn-lt"/>
                </a:rPr>
                <a:t>2.认识常规流的基础知识；</a:t>
              </a:r>
            </a:p>
            <a:p>
              <a:pPr marL="0" marR="0" lvl="0" indent="0" algn="l" defTabSz="914400" rtl="0">
                <a:lnSpc>
                  <a:spcPct val="150000"/>
                </a:lnSpc>
                <a:spcBef>
                  <a:spcPts val="0"/>
                </a:spcBef>
                <a:spcAft>
                  <a:spcPct val="0"/>
                </a:spcAft>
                <a:buClrTx/>
                <a:buSzTx/>
                <a:buFont typeface="Arial" panose="020B0604020202020204" pitchFamily="34" charset="0"/>
                <a:buNone/>
                <a:defRPr/>
              </a:pPr>
              <a:r>
                <a:rPr sz="1400" dirty="0">
                  <a:solidFill>
                    <a:schemeClr val="tx1">
                      <a:lumMod val="75000"/>
                      <a:lumOff val="25000"/>
                    </a:schemeClr>
                  </a:solidFill>
                  <a:latin typeface="黑体" panose="02010609060101010101" charset="-122"/>
                  <a:ea typeface="黑体" panose="02010609060101010101" charset="-122"/>
                  <a:cs typeface="+mn-ea"/>
                  <a:sym typeface="+mn-lt"/>
                </a:rPr>
                <a:t>3.了解CSS浮动的相关知识；</a:t>
              </a:r>
            </a:p>
            <a:p>
              <a:pPr marL="0" marR="0" lvl="0" indent="0" algn="l" defTabSz="914400" rtl="0">
                <a:lnSpc>
                  <a:spcPct val="150000"/>
                </a:lnSpc>
                <a:spcBef>
                  <a:spcPts val="0"/>
                </a:spcBef>
                <a:spcAft>
                  <a:spcPct val="0"/>
                </a:spcAft>
                <a:buClrTx/>
                <a:buSzTx/>
                <a:buFont typeface="Arial" panose="020B0604020202020204" pitchFamily="34" charset="0"/>
                <a:buNone/>
                <a:defRPr/>
              </a:pPr>
              <a:r>
                <a:rPr sz="1400" dirty="0">
                  <a:solidFill>
                    <a:schemeClr val="tx1">
                      <a:lumMod val="75000"/>
                      <a:lumOff val="25000"/>
                    </a:schemeClr>
                  </a:solidFill>
                  <a:latin typeface="黑体" panose="02010609060101010101" charset="-122"/>
                  <a:ea typeface="黑体" panose="02010609060101010101" charset="-122"/>
                  <a:cs typeface="+mn-ea"/>
                  <a:sym typeface="+mn-lt"/>
                </a:rPr>
                <a:t>4.认识CCS中的选择器。</a:t>
              </a:r>
            </a:p>
          </p:txBody>
        </p:sp>
        <p:sp>
          <p:nvSpPr>
            <p:cNvPr id="19" name="圆角矩形 11"/>
            <p:cNvSpPr/>
            <p:nvPr/>
          </p:nvSpPr>
          <p:spPr>
            <a:xfrm>
              <a:off x="3339" y="2500"/>
              <a:ext cx="4625" cy="498"/>
            </a:xfrm>
            <a:prstGeom prst="roundRect">
              <a:avLst>
                <a:gd name="adj" fmla="val 16667"/>
              </a:avLst>
            </a:prstGeom>
            <a:solidFill>
              <a:srgbClr val="3B64DA"/>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base" latinLnBrk="0" hangingPunct="1">
                <a:lnSpc>
                  <a:spcPct val="14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0000"/>
                </a:solidFill>
                <a:effectLst/>
                <a:uLnTx/>
                <a:uFillTx/>
                <a:cs typeface="+mn-ea"/>
                <a:sym typeface="+mn-lt"/>
              </a:endParaRPr>
            </a:p>
          </p:txBody>
        </p:sp>
        <p:sp>
          <p:nvSpPr>
            <p:cNvPr id="20" name="文本框 12"/>
            <p:cNvSpPr txBox="1"/>
            <p:nvPr/>
          </p:nvSpPr>
          <p:spPr>
            <a:xfrm>
              <a:off x="3482" y="2552"/>
              <a:ext cx="4405" cy="394"/>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spc="600" noProof="0" dirty="0">
                  <a:ln>
                    <a:noFill/>
                  </a:ln>
                  <a:solidFill>
                    <a:schemeClr val="bg1"/>
                  </a:solidFill>
                  <a:effectLst/>
                  <a:uLnTx/>
                  <a:uFillTx/>
                  <a:latin typeface="黑体" panose="02010609060101010101" charset="-122"/>
                  <a:ea typeface="黑体" panose="02010609060101010101" charset="-122"/>
                  <a:cs typeface="+mn-ea"/>
                  <a:sym typeface="+mn-lt"/>
                </a:rPr>
                <a:t>知识目标</a:t>
              </a:r>
            </a:p>
          </p:txBody>
        </p:sp>
      </p:grpSp>
      <p:grpSp>
        <p:nvGrpSpPr>
          <p:cNvPr id="4" name="组合 3"/>
          <p:cNvGrpSpPr/>
          <p:nvPr/>
        </p:nvGrpSpPr>
        <p:grpSpPr>
          <a:xfrm>
            <a:off x="3481705" y="1461692"/>
            <a:ext cx="2217420" cy="3276188"/>
            <a:chOff x="2055" y="2439"/>
            <a:chExt cx="7230" cy="3846"/>
          </a:xfrm>
        </p:grpSpPr>
        <p:sp>
          <p:nvSpPr>
            <p:cNvPr id="5" name="圆角矩形 7"/>
            <p:cNvSpPr/>
            <p:nvPr/>
          </p:nvSpPr>
          <p:spPr>
            <a:xfrm>
              <a:off x="2055" y="2658"/>
              <a:ext cx="7230" cy="3627"/>
            </a:xfrm>
            <a:prstGeom prst="roundRect">
              <a:avLst>
                <a:gd name="adj" fmla="val 9083"/>
              </a:avLst>
            </a:prstGeom>
            <a:noFill/>
            <a:ln w="12700" cap="flat" cmpd="sng">
              <a:solidFill>
                <a:srgbClr val="3B64DA"/>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base" latinLnBrk="0" hangingPunct="1">
                <a:lnSpc>
                  <a:spcPct val="14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0000"/>
                </a:solidFill>
                <a:effectLst/>
                <a:uLnTx/>
                <a:uFillTx/>
                <a:cs typeface="+mn-ea"/>
                <a:sym typeface="+mn-lt"/>
              </a:endParaRPr>
            </a:p>
          </p:txBody>
        </p:sp>
        <p:sp>
          <p:nvSpPr>
            <p:cNvPr id="8" name="矩形 8"/>
            <p:cNvSpPr/>
            <p:nvPr/>
          </p:nvSpPr>
          <p:spPr>
            <a:xfrm>
              <a:off x="2303" y="3079"/>
              <a:ext cx="6824" cy="314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l" defTabSz="914400" rtl="0">
                <a:lnSpc>
                  <a:spcPct val="150000"/>
                </a:lnSpc>
                <a:spcBef>
                  <a:spcPts val="0"/>
                </a:spcBef>
                <a:spcAft>
                  <a:spcPct val="0"/>
                </a:spcAft>
                <a:buClrTx/>
                <a:buSzTx/>
                <a:buFont typeface="Arial" panose="020B0604020202020204" pitchFamily="34" charset="0"/>
                <a:buNone/>
                <a:defRPr/>
              </a:pPr>
              <a:r>
                <a:rPr lang="zh-CN" altLang="en-US" sz="1400" dirty="0">
                  <a:solidFill>
                    <a:schemeClr val="tx1">
                      <a:lumMod val="75000"/>
                      <a:lumOff val="25000"/>
                    </a:schemeClr>
                  </a:solidFill>
                  <a:latin typeface="黑体" panose="02010609060101010101" charset="-122"/>
                  <a:ea typeface="黑体" panose="02010609060101010101" charset="-122"/>
                  <a:cs typeface="+mn-ea"/>
                  <a:sym typeface="+mn-lt"/>
                </a:rPr>
                <a:t>1.掌握盒子模型的使用方式；</a:t>
              </a:r>
            </a:p>
            <a:p>
              <a:pPr marL="0" marR="0" lvl="0" indent="0" algn="l" defTabSz="914400" rtl="0">
                <a:lnSpc>
                  <a:spcPct val="150000"/>
                </a:lnSpc>
                <a:spcBef>
                  <a:spcPts val="0"/>
                </a:spcBef>
                <a:spcAft>
                  <a:spcPct val="0"/>
                </a:spcAft>
                <a:buClrTx/>
                <a:buSzTx/>
                <a:buFont typeface="Arial" panose="020B0604020202020204" pitchFamily="34" charset="0"/>
                <a:buNone/>
                <a:defRPr/>
              </a:pPr>
              <a:r>
                <a:rPr lang="zh-CN" altLang="en-US" sz="1400" dirty="0">
                  <a:solidFill>
                    <a:schemeClr val="tx1">
                      <a:lumMod val="75000"/>
                      <a:lumOff val="25000"/>
                    </a:schemeClr>
                  </a:solidFill>
                  <a:latin typeface="黑体" panose="02010609060101010101" charset="-122"/>
                  <a:ea typeface="黑体" panose="02010609060101010101" charset="-122"/>
                  <a:cs typeface="+mn-ea"/>
                  <a:sym typeface="+mn-lt"/>
                </a:rPr>
                <a:t>2.掌握常规流相关样式属性设置；</a:t>
              </a:r>
            </a:p>
            <a:p>
              <a:pPr marL="0" marR="0" lvl="0" indent="0" algn="l" defTabSz="914400" rtl="0">
                <a:lnSpc>
                  <a:spcPct val="150000"/>
                </a:lnSpc>
                <a:spcBef>
                  <a:spcPts val="0"/>
                </a:spcBef>
                <a:spcAft>
                  <a:spcPct val="0"/>
                </a:spcAft>
                <a:buClrTx/>
                <a:buSzTx/>
                <a:buFont typeface="Arial" panose="020B0604020202020204" pitchFamily="34" charset="0"/>
                <a:buNone/>
                <a:defRPr/>
              </a:pPr>
              <a:r>
                <a:rPr lang="zh-CN" altLang="en-US" sz="1400" dirty="0">
                  <a:solidFill>
                    <a:schemeClr val="tx1">
                      <a:lumMod val="75000"/>
                      <a:lumOff val="25000"/>
                    </a:schemeClr>
                  </a:solidFill>
                  <a:latin typeface="黑体" panose="02010609060101010101" charset="-122"/>
                  <a:ea typeface="黑体" panose="02010609060101010101" charset="-122"/>
                  <a:cs typeface="+mn-ea"/>
                  <a:sym typeface="+mn-lt"/>
                </a:rPr>
                <a:t>3.掌握使用CSS的选择器方法；</a:t>
              </a:r>
            </a:p>
            <a:p>
              <a:pPr marL="0" marR="0" lvl="0" indent="0" algn="l" defTabSz="914400" rtl="0">
                <a:lnSpc>
                  <a:spcPct val="150000"/>
                </a:lnSpc>
                <a:spcBef>
                  <a:spcPts val="0"/>
                </a:spcBef>
                <a:spcAft>
                  <a:spcPct val="0"/>
                </a:spcAft>
                <a:buClrTx/>
                <a:buSzTx/>
                <a:buFont typeface="Arial" panose="020B0604020202020204" pitchFamily="34" charset="0"/>
                <a:buNone/>
                <a:defRPr/>
              </a:pPr>
              <a:r>
                <a:rPr lang="zh-CN" altLang="en-US" sz="1400" dirty="0">
                  <a:solidFill>
                    <a:schemeClr val="tx1">
                      <a:lumMod val="75000"/>
                      <a:lumOff val="25000"/>
                    </a:schemeClr>
                  </a:solidFill>
                  <a:latin typeface="黑体" panose="02010609060101010101" charset="-122"/>
                  <a:ea typeface="黑体" panose="02010609060101010101" charset="-122"/>
                  <a:cs typeface="+mn-ea"/>
                  <a:sym typeface="+mn-lt"/>
                </a:rPr>
                <a:t>4.掌握CSS中的浮动运用技巧。</a:t>
              </a:r>
            </a:p>
          </p:txBody>
        </p:sp>
        <p:sp>
          <p:nvSpPr>
            <p:cNvPr id="9" name="圆角矩形 11"/>
            <p:cNvSpPr/>
            <p:nvPr/>
          </p:nvSpPr>
          <p:spPr>
            <a:xfrm>
              <a:off x="3401" y="2439"/>
              <a:ext cx="4418" cy="508"/>
            </a:xfrm>
            <a:prstGeom prst="roundRect">
              <a:avLst>
                <a:gd name="adj" fmla="val 16667"/>
              </a:avLst>
            </a:prstGeom>
            <a:solidFill>
              <a:srgbClr val="3B64DA"/>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base" latinLnBrk="0" hangingPunct="1">
                <a:lnSpc>
                  <a:spcPct val="14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0000"/>
                </a:solidFill>
                <a:effectLst/>
                <a:uLnTx/>
                <a:uFillTx/>
                <a:cs typeface="+mn-ea"/>
                <a:sym typeface="+mn-lt"/>
              </a:endParaRPr>
            </a:p>
          </p:txBody>
        </p:sp>
        <p:sp>
          <p:nvSpPr>
            <p:cNvPr id="10" name="文本框 12"/>
            <p:cNvSpPr txBox="1"/>
            <p:nvPr/>
          </p:nvSpPr>
          <p:spPr>
            <a:xfrm>
              <a:off x="3549" y="2491"/>
              <a:ext cx="4281" cy="396"/>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spc="600" noProof="0" dirty="0">
                  <a:ln>
                    <a:noFill/>
                  </a:ln>
                  <a:solidFill>
                    <a:schemeClr val="bg1"/>
                  </a:solidFill>
                  <a:effectLst/>
                  <a:uLnTx/>
                  <a:uFillTx/>
                  <a:latin typeface="黑体" panose="02010609060101010101" charset="-122"/>
                  <a:ea typeface="黑体" panose="02010609060101010101" charset="-122"/>
                  <a:cs typeface="+mn-ea"/>
                  <a:sym typeface="+mn-lt"/>
                </a:rPr>
                <a:t>技能目标</a:t>
              </a:r>
            </a:p>
          </p:txBody>
        </p:sp>
      </p:grpSp>
      <p:grpSp>
        <p:nvGrpSpPr>
          <p:cNvPr id="11" name="组合 10"/>
          <p:cNvGrpSpPr/>
          <p:nvPr/>
        </p:nvGrpSpPr>
        <p:grpSpPr>
          <a:xfrm>
            <a:off x="6340475" y="1461135"/>
            <a:ext cx="2217420" cy="3276869"/>
            <a:chOff x="2055" y="2413"/>
            <a:chExt cx="7230" cy="3825"/>
          </a:xfrm>
        </p:grpSpPr>
        <p:sp>
          <p:nvSpPr>
            <p:cNvPr id="12" name="圆角矩形 7"/>
            <p:cNvSpPr/>
            <p:nvPr/>
          </p:nvSpPr>
          <p:spPr>
            <a:xfrm>
              <a:off x="2055" y="2636"/>
              <a:ext cx="7230" cy="3602"/>
            </a:xfrm>
            <a:prstGeom prst="roundRect">
              <a:avLst>
                <a:gd name="adj" fmla="val 9083"/>
              </a:avLst>
            </a:prstGeom>
            <a:noFill/>
            <a:ln w="12700" cap="flat" cmpd="sng">
              <a:solidFill>
                <a:srgbClr val="3B64DA"/>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base" latinLnBrk="0" hangingPunct="1">
                <a:lnSpc>
                  <a:spcPct val="14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0000"/>
                </a:solidFill>
                <a:effectLst/>
                <a:uLnTx/>
                <a:uFillTx/>
                <a:cs typeface="+mn-ea"/>
                <a:sym typeface="+mn-lt"/>
              </a:endParaRPr>
            </a:p>
          </p:txBody>
        </p:sp>
        <p:sp>
          <p:nvSpPr>
            <p:cNvPr id="13" name="矩形 8"/>
            <p:cNvSpPr/>
            <p:nvPr/>
          </p:nvSpPr>
          <p:spPr>
            <a:xfrm>
              <a:off x="2376" y="3050"/>
              <a:ext cx="6729" cy="161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l" defTabSz="914400" rtl="0">
                <a:lnSpc>
                  <a:spcPct val="150000"/>
                </a:lnSpc>
                <a:spcBef>
                  <a:spcPts val="0"/>
                </a:spcBef>
                <a:spcAft>
                  <a:spcPct val="0"/>
                </a:spcAft>
                <a:buClrTx/>
                <a:buSzTx/>
                <a:buFont typeface="Arial" panose="020B0604020202020204" pitchFamily="34" charset="0"/>
                <a:buNone/>
                <a:defRPr/>
              </a:pPr>
              <a:r>
                <a:rPr lang="zh-CN" altLang="en-US" sz="1400" dirty="0">
                  <a:solidFill>
                    <a:schemeClr val="tx1">
                      <a:lumMod val="75000"/>
                      <a:lumOff val="25000"/>
                    </a:schemeClr>
                  </a:solidFill>
                  <a:latin typeface="黑体" panose="02010609060101010101" charset="-122"/>
                  <a:ea typeface="黑体" panose="02010609060101010101" charset="-122"/>
                  <a:cs typeface="+mn-ea"/>
                  <a:sym typeface="+mn-lt"/>
                </a:rPr>
                <a:t>1.培养学生分析问题、解决问题的工作能力；</a:t>
              </a:r>
            </a:p>
            <a:p>
              <a:pPr marL="0" marR="0" lvl="0" indent="0" algn="l" defTabSz="914400" rtl="0">
                <a:lnSpc>
                  <a:spcPct val="150000"/>
                </a:lnSpc>
                <a:spcBef>
                  <a:spcPts val="0"/>
                </a:spcBef>
                <a:spcAft>
                  <a:spcPct val="0"/>
                </a:spcAft>
                <a:buClrTx/>
                <a:buSzTx/>
                <a:buFont typeface="Arial" panose="020B0604020202020204" pitchFamily="34" charset="0"/>
                <a:buNone/>
                <a:defRPr/>
              </a:pPr>
              <a:r>
                <a:rPr lang="zh-CN" altLang="en-US" sz="1400" dirty="0">
                  <a:solidFill>
                    <a:schemeClr val="tx1">
                      <a:lumMod val="75000"/>
                      <a:lumOff val="25000"/>
                    </a:schemeClr>
                  </a:solidFill>
                  <a:latin typeface="黑体" panose="02010609060101010101" charset="-122"/>
                  <a:ea typeface="黑体" panose="02010609060101010101" charset="-122"/>
                  <a:cs typeface="+mn-ea"/>
                  <a:sym typeface="+mn-lt"/>
                </a:rPr>
                <a:t>2.锻炼学生的动手开发代码的能力。</a:t>
              </a:r>
            </a:p>
          </p:txBody>
        </p:sp>
        <p:sp>
          <p:nvSpPr>
            <p:cNvPr id="14" name="圆角矩形 11"/>
            <p:cNvSpPr/>
            <p:nvPr/>
          </p:nvSpPr>
          <p:spPr>
            <a:xfrm>
              <a:off x="3496" y="2413"/>
              <a:ext cx="4371" cy="498"/>
            </a:xfrm>
            <a:prstGeom prst="roundRect">
              <a:avLst>
                <a:gd name="adj" fmla="val 16667"/>
              </a:avLst>
            </a:prstGeom>
            <a:solidFill>
              <a:srgbClr val="3B64DA"/>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base" latinLnBrk="0" hangingPunct="1">
                <a:lnSpc>
                  <a:spcPct val="14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0000"/>
                </a:solidFill>
                <a:effectLst/>
                <a:uLnTx/>
                <a:uFillTx/>
                <a:cs typeface="+mn-ea"/>
                <a:sym typeface="+mn-lt"/>
              </a:endParaRPr>
            </a:p>
          </p:txBody>
        </p:sp>
        <p:sp>
          <p:nvSpPr>
            <p:cNvPr id="49" name="文本框 12"/>
            <p:cNvSpPr txBox="1"/>
            <p:nvPr/>
          </p:nvSpPr>
          <p:spPr>
            <a:xfrm>
              <a:off x="3537" y="2469"/>
              <a:ext cx="4405" cy="394"/>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spc="600" noProof="0" dirty="0">
                  <a:ln>
                    <a:noFill/>
                  </a:ln>
                  <a:solidFill>
                    <a:schemeClr val="bg1"/>
                  </a:solidFill>
                  <a:effectLst/>
                  <a:uLnTx/>
                  <a:uFillTx/>
                  <a:latin typeface="黑体" panose="02010609060101010101" charset="-122"/>
                  <a:ea typeface="黑体" panose="02010609060101010101" charset="-122"/>
                  <a:cs typeface="+mn-ea"/>
                  <a:sym typeface="+mn-lt"/>
                </a:rPr>
                <a:t>素养目标</a:t>
              </a: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414020" y="1514475"/>
            <a:ext cx="3343275" cy="1485900"/>
          </a:xfrm>
          <a:prstGeom prst="rect">
            <a:avLst/>
          </a:prstGeom>
          <a:noFill/>
        </p:spPr>
        <p:txBody>
          <a:bodyPr wrap="square" lIns="47625" tIns="19050" rIns="47625" bIns="19050" rtlCol="0" anchor="ctr" anchorCtr="0">
            <a:normAutofit fontScale="90000" lnSpcReduction="10000"/>
          </a:bodyPr>
          <a:lstStyle/>
          <a:p>
            <a:pPr marL="0" indent="0" algn="ctr">
              <a:lnSpc>
                <a:spcPct val="120000"/>
              </a:lnSpc>
              <a:spcBef>
                <a:spcPts val="0"/>
              </a:spcBef>
              <a:spcAft>
                <a:spcPts val="0"/>
              </a:spcAft>
              <a:buSzPct val="100000"/>
              <a:buNone/>
            </a:pPr>
            <a:r>
              <a:rPr lang="zh-CN" altLang="en-US" sz="3200" b="1" spc="160" dirty="0">
                <a:solidFill>
                  <a:schemeClr val="accent1"/>
                </a:solidFill>
                <a:latin typeface="黑体" panose="02010609060101010101" charset="-122"/>
                <a:ea typeface="黑体" panose="02010609060101010101" charset="-122"/>
                <a:sym typeface="+mn-lt"/>
              </a:rPr>
              <a:t>任务一</a:t>
            </a:r>
          </a:p>
          <a:p>
            <a:pPr marL="0" indent="0" algn="ctr">
              <a:lnSpc>
                <a:spcPct val="120000"/>
              </a:lnSpc>
              <a:spcBef>
                <a:spcPts val="0"/>
              </a:spcBef>
              <a:spcAft>
                <a:spcPts val="0"/>
              </a:spcAft>
              <a:buSzPct val="100000"/>
              <a:buNone/>
            </a:pPr>
            <a:r>
              <a:rPr lang="zh-CN" altLang="en-US" sz="3200" b="1" spc="160" dirty="0">
                <a:solidFill>
                  <a:schemeClr val="accent1"/>
                </a:solidFill>
                <a:latin typeface="黑体" panose="02010609060101010101" charset="-122"/>
                <a:ea typeface="黑体" panose="02010609060101010101" charset="-122"/>
                <a:sym typeface="+mn-lt"/>
              </a:rPr>
              <a:t>商品详情版块的结构搭建与样式设置</a:t>
            </a:r>
          </a:p>
        </p:txBody>
      </p:sp>
      <p:pic>
        <p:nvPicPr>
          <p:cNvPr id="4" name="图片 3" descr="C:\Users\Bonnie\Desktop\src=http _images.edutt.com_plan_202010_12_160248652999726.png&amp;refer=http _images.edutt.com&amp;app=2002&amp;size=f9999,10000&amp;q=a80&amp;n=0&amp;g=0n&amp;fmt=jpeg.jpgsrc=http _images.edutt.com_plan_202010_12_160248652999726.png&amp;refer=http _images.edutt.com&amp;app=2002&amp;size=f9999,10000&amp;q=a80&amp;n=0&amp;g=0n&amp;fmt=jpeg"/>
          <p:cNvPicPr>
            <a:picLocks noChangeAspect="1"/>
          </p:cNvPicPr>
          <p:nvPr>
            <p:custDataLst>
              <p:tags r:id="rId3"/>
            </p:custDataLst>
          </p:nvPr>
        </p:nvPicPr>
        <p:blipFill rotWithShape="1">
          <a:blip r:embed="rId8"/>
          <a:srcRect/>
          <a:stretch>
            <a:fillRect/>
          </a:stretch>
        </p:blipFill>
        <p:spPr>
          <a:xfrm>
            <a:off x="3757295" y="885825"/>
            <a:ext cx="5129530" cy="3204845"/>
          </a:xfrm>
          <a:custGeom>
            <a:avLst/>
            <a:gdLst/>
            <a:ahLst/>
            <a:cxnLst>
              <a:cxn ang="3">
                <a:pos x="hc" y="t"/>
              </a:cxn>
              <a:cxn ang="cd2">
                <a:pos x="l" y="vc"/>
              </a:cxn>
              <a:cxn ang="cd4">
                <a:pos x="hc" y="b"/>
              </a:cxn>
              <a:cxn ang="0">
                <a:pos x="r" y="vc"/>
              </a:cxn>
            </a:cxnLst>
            <a:rect l="l" t="t" r="r" b="b"/>
            <a:pathLst>
              <a:path w="12000" h="6960">
                <a:moveTo>
                  <a:pt x="0" y="0"/>
                </a:moveTo>
                <a:lnTo>
                  <a:pt x="12000" y="0"/>
                </a:lnTo>
                <a:lnTo>
                  <a:pt x="12000" y="6960"/>
                </a:lnTo>
                <a:lnTo>
                  <a:pt x="0" y="6960"/>
                </a:lnTo>
                <a:lnTo>
                  <a:pt x="0" y="0"/>
                </a:lnTo>
                <a:close/>
              </a:path>
            </a:pathLst>
          </a:custGeom>
          <a:ln w="12700">
            <a:solidFill>
              <a:srgbClr val="000000">
                <a:alpha val="2000"/>
              </a:srgbClr>
            </a:solidFill>
          </a:ln>
          <a:effectLst>
            <a:outerShdw blurRad="444500" dist="127000" dir="2700000" algn="tl" rotWithShape="0">
              <a:srgbClr val="000000">
                <a:alpha val="15000"/>
              </a:srgbClr>
            </a:outerShdw>
          </a:effectLst>
        </p:spPr>
      </p:pic>
      <p:sp>
        <p:nvSpPr>
          <p:cNvPr id="5" name="矩形 4"/>
          <p:cNvSpPr/>
          <p:nvPr>
            <p:custDataLst>
              <p:tags r:id="rId4"/>
            </p:custDataLst>
          </p:nvPr>
        </p:nvSpPr>
        <p:spPr>
          <a:xfrm>
            <a:off x="1265118" y="4"/>
            <a:ext cx="1423045" cy="1143009"/>
          </a:xfrm>
          <a:prstGeom prst="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2" name="矩形 1"/>
          <p:cNvSpPr/>
          <p:nvPr>
            <p:custDataLst>
              <p:tags r:id="rId5"/>
            </p:custDataLst>
          </p:nvPr>
        </p:nvSpPr>
        <p:spPr>
          <a:xfrm>
            <a:off x="1265118" y="1257314"/>
            <a:ext cx="1423045" cy="57151"/>
          </a:xfrm>
          <a:prstGeom prst="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7" name="矩形 6"/>
          <p:cNvSpPr/>
          <p:nvPr>
            <p:custDataLst>
              <p:tags r:id="rId6"/>
            </p:custDataLst>
          </p:nvPr>
        </p:nvSpPr>
        <p:spPr>
          <a:xfrm>
            <a:off x="1265118" y="3200388"/>
            <a:ext cx="1423045" cy="1943112"/>
          </a:xfrm>
          <a:prstGeom prst="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mn-cs"/>
              </a:rPr>
              <a:t>预备知识</a:t>
            </a:r>
          </a:p>
        </p:txBody>
      </p:sp>
      <p:sp>
        <p:nvSpPr>
          <p:cNvPr id="2" name="矩形 1"/>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a:off x="316230" y="1576070"/>
            <a:ext cx="2945765" cy="499745"/>
          </a:xfrm>
          <a:prstGeom prst="rect">
            <a:avLst/>
          </a:prstGeom>
          <a:noFill/>
          <a:ln w="19050">
            <a:solidFill>
              <a:srgbClr val="3B64D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0" name="矩形 9"/>
          <p:cNvSpPr/>
          <p:nvPr/>
        </p:nvSpPr>
        <p:spPr>
          <a:xfrm>
            <a:off x="0" y="1452880"/>
            <a:ext cx="3178810" cy="527050"/>
          </a:xfrm>
          <a:prstGeom prst="rect">
            <a:avLst/>
          </a:prstGeom>
          <a:solidFill>
            <a:srgbClr val="3B64DA"/>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a:latin typeface="黑体" panose="02010609060101010101" charset="-122"/>
                <a:ea typeface="黑体" panose="02010609060101010101" charset="-122"/>
                <a:cs typeface="黑体" panose="02010609060101010101" charset="-122"/>
              </a:rPr>
              <a:t>一、CSS的盒子模型</a:t>
            </a:r>
          </a:p>
        </p:txBody>
      </p:sp>
      <p:pic>
        <p:nvPicPr>
          <p:cNvPr id="7" name="图片 6"/>
          <p:cNvPicPr>
            <a:picLocks noChangeAspect="1"/>
          </p:cNvPicPr>
          <p:nvPr/>
        </p:nvPicPr>
        <p:blipFill>
          <a:blip r:embed="rId3"/>
          <a:stretch>
            <a:fillRect/>
          </a:stretch>
        </p:blipFill>
        <p:spPr>
          <a:xfrm>
            <a:off x="4635500" y="2075815"/>
            <a:ext cx="3930650" cy="2839085"/>
          </a:xfrm>
          <a:prstGeom prst="rect">
            <a:avLst/>
          </a:prstGeom>
        </p:spPr>
      </p:pic>
      <p:sp>
        <p:nvSpPr>
          <p:cNvPr id="8" name="圆角矩形 7"/>
          <p:cNvSpPr/>
          <p:nvPr/>
        </p:nvSpPr>
        <p:spPr>
          <a:xfrm>
            <a:off x="586105" y="2631440"/>
            <a:ext cx="3625215" cy="1988820"/>
          </a:xfrm>
          <a:prstGeom prst="round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179705" rtlCol="0" anchor="ctr"/>
          <a:lstStyle/>
          <a:p>
            <a:pPr indent="457200" algn="l" fontAlgn="auto">
              <a:lnSpc>
                <a:spcPct val="150000"/>
              </a:lnSpc>
              <a:extLst>
                <a:ext uri="{35155182-B16C-46BC-9424-99874614C6A1}">
                  <wpsdc:indentchars xmlns="" xmlns:wpsdc="http://www.wps.cn/officeDocument/2017/drawingmlCustomData" val="200" checksum="59296752"/>
                </a:ext>
              </a:extLst>
            </a:pPr>
            <a:r>
              <a:rPr lang="zh-CN" altLang="en-US"/>
              <a:t>HTML文档中的每个元素都被描述成了一个矩形盒子，这些矩形盒子通过一个模型描述其占用的空间，这就是盒子模型。</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PICTURE" val="#741892;#589952;"/>
  <p:tag name="ISLIDE.ICON" val="#368956;"/>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0659_1*i*9"/>
  <p:tag name="KSO_WM_TEMPLATE_CATEGORY" val="diagram"/>
  <p:tag name="KSO_WM_TEMPLATE_INDEX" val="20200659"/>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140.5307086614175,&quot;width&quot;:4605.39842519685}"/>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KSO_WM_SLIDE_ID" val="diagram20212700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2700"/>
  <p:tag name="KSO_WM_SLIDE_LAYOUT" val="a_d"/>
  <p:tag name="KSO_WM_SLIDE_LAYOUT_CNT" val="1_1"/>
  <p:tag name="KSO_WM_SLIDE_TYPE" val="text"/>
  <p:tag name="KSO_WM_SLIDE_SUBTYPE" val="picTxt"/>
  <p:tag name="KSO_WM_SLIDE_SIZE" val="840*539"/>
  <p:tag name="KSO_WM_SLIDE_POSITION" val="72*0"/>
  <p:tag name="KSO_WM_SLIDE_LAYOUT_INFO" val="{&quot;direction&quot;:1,&quot;id&quot;:&quot;2021-04-01T15:44:12&quot;,&quot;maxSize&quot;:{&quot;size1&quot;:32.5},&quot;minSize&quot;:{&quot;size1&quot;:27.600000000000001},&quot;normalSize&quot;:{&quot;size1&quot;:32.5},&quot;subLayout&quot;:[{&quot;id&quot;:&quot;2021-04-01T15:44:12&quot;,&quot;margin&quot;:{&quot;bottom&quot;:8.0430002212524414,&quot;left&quot;:2.5399999618530273,&quot;right&quot;:0.026000002399086952,&quot;top&quot;:5.5029997825622559},&quot;type&quot;:0},{&quot;id&quot;:&quot;2021-04-01T15:44:12&quot;,&quot;margin&quot;:{&quot;bottom&quot;:1.6929999589920044,&quot;left&quot;:1.667000055313110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1ae53747e3ea6e293f8b1"/>
  <p:tag name="KSO_WM_CHIP_FILLPROP" val="[[{&quot;text_align&quot;:&quot;cm&quot;,&quot;text_direction&quot;:&quot;horizontal&quot;,&quot;support_big_font&quot;:false,&quot;picture_toward&quot;:0,&quot;picture_dockside&quot;:[],&quot;fill_id&quot;:&quot;df5c712fc297497380a16f2214b4abb2&quot;,&quot;fill_align&quot;:&quot;cm&quot;,&quot;chip_types&quot;:[&quot;picture&quot;,&quot;header&quot;]},{&quot;text_align&quot;:&quot;lm&quot;,&quot;text_direction&quot;:&quot;horizontal&quot;,&quot;support_features&quot;:[&quot;collage&quot;,&quot;carousel&quot;],&quot;support_big_font&quot;:false,&quot;picture_toward&quot;:0,&quot;picture_dockside&quot;:[],&quot;fill_id&quot;:&quot;3e9e6b7343cb4479804798c20b3c2800&quot;,&quot;fill_align&quot;:&quot;cm&quot;,&quot;chip_types&quot;:[&quot;text&quot;,&quot;picture&quot;]}],[{&quot;text_align&quot;:&quot;cm&quot;,&quot;text_direction&quot;:&quot;horizontal&quot;,&quot;support_big_font&quot;:false,&quot;picture_toward&quot;:0,&quot;picture_dockside&quot;:[],&quot;fill_id&quot;:&quot;df5c712fc297497380a16f2214b4abb2&quot;,&quot;fill_align&quot;:&quot;cm&quot;,&quot;chip_types&quot;:[&quot;header&quot;]},{&quot;text_align&quot;:&quot;lm&quot;,&quot;text_direction&quot;:&quot;horizontal&quot;,&quot;support_big_font&quot;:false,&quot;picture_toward&quot;:0,&quot;picture_dockside&quot;:[],&quot;fill_id&quot;:&quot;3e9e6b7343cb4479804798c20b3c2800&quot;,&quot;fill_align&quot;:&quot;cm&quot;,&quot;chip_types&quot;:[&quot;diagram&quot;,&quot;chart&quot;,&quot;table&quot;,&quot;video&quot;]}]]"/>
  <p:tag name="KSO_WM_CHIP_DECFILLPROP" val="[]"/>
  <p:tag name="KSO_WM_SLIDE_CAN_ADD_NAVIGATION" val="1"/>
  <p:tag name="KSO_WM_CHIP_GROUPID" val="5f71a5bf747e3ea6e293b57c"/>
  <p:tag name="KSO_WM_SLIDE_BK_DARK_LIGHT" val="2"/>
  <p:tag name="KSO_WM_SLIDE_BACKGROUND_TYPE" val="general"/>
  <p:tag name="KSO_WM_SLIDE_SUPPORT_FEATURE_TYPE" val="3"/>
  <p:tag name="KSO_WM_TEMPLATE_ASSEMBLE_XID" val="60656f654054ed1e2fb8094f"/>
  <p:tag name="KSO_WM_TEMPLATE_ASSEMBLE_GROUPID" val="60656f654054ed1e2fb8094f"/>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2700_1*a*1"/>
  <p:tag name="KSO_WM_TEMPLATE_CATEGORY" val="diagram"/>
  <p:tag name="KSO_WM_TEMPLATE_INDEX" val="20212700"/>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9c843ecdca2843529f042c62df2a7a5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0e6f0937e344e7cbc888cc755b3db07"/>
  <p:tag name="KSO_WM_UNIT_SUPPORT_UNIT_TYPE" val="[&quot;d&quot;]"/>
  <p:tag name="KSO_WM_UNIT_TEXT_FILL_FORE_SCHEMECOLOR_INDEX_BRIGHTNESS" val="0"/>
  <p:tag name="KSO_WM_UNIT_TEXT_FILL_FORE_SCHEMECOLOR_INDEX" val="13"/>
  <p:tag name="KSO_WM_UNIT_TEXT_FILL_TYPE" val="1"/>
  <p:tag name="KSO_WM_TEMPLATE_ASSEMBLE_XID" val="60656f654054ed1e2fb8094f"/>
  <p:tag name="KSO_WM_TEMPLATE_ASSEMBLE_GROUPID" val="60656f654054ed1e2fb8094f"/>
</p:tagLst>
</file>

<file path=ppt/tags/tag19.xml><?xml version="1.0" encoding="utf-8"?>
<p:tagLst xmlns:a="http://schemas.openxmlformats.org/drawingml/2006/main" xmlns:r="http://schemas.openxmlformats.org/officeDocument/2006/relationships" xmlns:p="http://schemas.openxmlformats.org/presentationml/2006/main">
  <p:tag name="KSO_WM_UNIT_VALUE" val="1227*2115"/>
  <p:tag name="KSO_WM_UNIT_HIGHLIGHT" val="0"/>
  <p:tag name="KSO_WM_UNIT_COMPATIBLE" val="0"/>
  <p:tag name="KSO_WM_UNIT_DIAGRAM_ISNUMVISUAL" val="0"/>
  <p:tag name="KSO_WM_UNIT_DIAGRAM_ISREFERUNIT" val="0"/>
  <p:tag name="KSO_WM_UNIT_TYPE" val="d"/>
  <p:tag name="KSO_WM_UNIT_INDEX" val="1"/>
  <p:tag name="KSO_WM_UNIT_ID" val="diagram20212700_1*d*1"/>
  <p:tag name="KSO_WM_TEMPLATE_CATEGORY" val="diagram"/>
  <p:tag name="KSO_WM_TEMPLATE_INDEX" val="20212700"/>
  <p:tag name="KSO_WM_UNIT_LAYERLEVEL" val="1"/>
  <p:tag name="KSO_WM_TAG_VERSION" val="1.0"/>
  <p:tag name="KSO_WM_BEAUTIFY_FLAG" val="#wm#"/>
  <p:tag name="KSO_WM_CHIP_GROUPID" val="5e7310da9a230a26b9e88a19"/>
  <p:tag name="KSO_WM_CHIP_XID" val="5e7310da9a230a26b9e88a1a"/>
  <p:tag name="KSO_WM_UNIT_DEC_AREA_ID" val="a786dfddc6a4482fad0c30733a95687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bcfbcf65e094c4b88411179705d5a1d"/>
  <p:tag name="KSO_WM_UNIT_SUPPORT_UNIT_TYPE" val="[&quot;d&quot;]"/>
  <p:tag name="KSO_WM_TEMPLATE_ASSEMBLE_XID" val="60656f654054ed1e2fb8094f"/>
  <p:tag name="KSO_WM_TEMPLATE_ASSEMBLE_GROUPID" val="60656f654054ed1e2fb8094f"/>
  <p:tag name="KSO_WM_UNIT_PICTURE_CLIP_FLAG" val="0"/>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700_1*i*1"/>
  <p:tag name="KSO_WM_TEMPLATE_CATEGORY" val="diagram"/>
  <p:tag name="KSO_WM_TEMPLATE_INDEX" val="20212700"/>
  <p:tag name="KSO_WM_UNIT_LAYERLEVEL" val="1"/>
  <p:tag name="KSO_WM_TAG_VERSION" val="1.0"/>
  <p:tag name="KSO_WM_BEAUTIFY_FLAG" val="#wm#"/>
  <p:tag name="KSO_WM_UNIT_BLOCK" val="0"/>
  <p:tag name="KSO_WM_UNIT_SM_LIMIT_TYPE" val="3"/>
  <p:tag name="KSO_WM_UNIT_DEC_AREA_ID" val="90c1289276d743fab4505b5e48370bea"/>
  <p:tag name="KSO_WM_UNIT_DECORATE_INFO" val="{&quot;DecorateInfoH&quot;:{&quot;IsAbs&quot;:true},&quot;DecorateInfoW&quot;:{&quot;IsAbs&quot;:false},&quot;DecorateInfoX&quot;:{&quot;IsAbs&quot;:true,&quot;Pos&quot;:1},&quot;DecorateInfoY&quot;:{&quot;IsAbs&quot;:true,&quot;Pos&quot;:2},&quot;ReferentInfo&quot;:{&quot;Id&quot;:&quot;9c843ecdca2843529f042c62df2a7a50&quot;,&quot;X&quot;:{&quot;Pos&quot;:1},&quot;Y&quot;:{&quot;Pos&quot;:0}},&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654054ed1e2fb8094f"/>
  <p:tag name="KSO_WM_TEMPLATE_ASSEMBLE_GROUPID" val="60656f654054ed1e2fb8094f"/>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700_1*i*2"/>
  <p:tag name="KSO_WM_TEMPLATE_CATEGORY" val="diagram"/>
  <p:tag name="KSO_WM_TEMPLATE_INDEX" val="20212700"/>
  <p:tag name="KSO_WM_UNIT_LAYERLEVEL" val="1"/>
  <p:tag name="KSO_WM_TAG_VERSION" val="1.0"/>
  <p:tag name="KSO_WM_BEAUTIFY_FLAG" val="#wm#"/>
  <p:tag name="KSO_WM_UNIT_BLOCK" val="0"/>
  <p:tag name="KSO_WM_UNIT_SM_LIMIT_TYPE" val="3"/>
  <p:tag name="KSO_WM_UNIT_DEC_AREA_ID" val="0760392e15c546d0951f20b38252ffa0"/>
  <p:tag name="KSO_WM_UNIT_DECORATE_INFO" val="{&quot;DecorateInfoH&quot;:{&quot;IsAbs&quot;:true},&quot;DecorateInfoW&quot;:{&quot;IsAbs&quot;:false},&quot;DecorateInfoX&quot;:{&quot;IsAbs&quot;:true,&quot;Pos&quot;:1},&quot;DecorateInfoY&quot;:{&quot;IsAbs&quot;:true,&quot;Pos&quot;:0},&quot;ReferentInfo&quot;:{&quot;Id&quot;:&quot;9c843ecdca2843529f042c62df2a7a50&quot;,&quot;X&quot;:{&quot;Pos&quot;:1},&quot;Y&quot;:{&quot;Pos&quot;:0}},&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60656f654054ed1e2fb8094f"/>
  <p:tag name="KSO_WM_TEMPLATE_ASSEMBLE_GROUPID" val="60656f654054ed1e2fb8094f"/>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700_1*i*3"/>
  <p:tag name="KSO_WM_TEMPLATE_CATEGORY" val="diagram"/>
  <p:tag name="KSO_WM_TEMPLATE_INDEX" val="20212700"/>
  <p:tag name="KSO_WM_UNIT_LAYERLEVEL" val="1"/>
  <p:tag name="KSO_WM_TAG_VERSION" val="1.0"/>
  <p:tag name="KSO_WM_BEAUTIFY_FLAG" val="#wm#"/>
  <p:tag name="KSO_WM_UNIT_BLOCK" val="0"/>
  <p:tag name="KSO_WM_UNIT_SM_LIMIT_TYPE" val="3"/>
  <p:tag name="KSO_WM_UNIT_DEC_AREA_ID" val="8e8fcda457d641738446929f52f5cdc7"/>
  <p:tag name="KSO_WM_UNIT_DECORATE_INFO" val="{&quot;DecorateInfoH&quot;:{&quot;IsAbs&quot;:true},&quot;DecorateInfoW&quot;:{&quot;IsAbs&quot;:false},&quot;DecorateInfoX&quot;:{&quot;IsAbs&quot;:true,&quot;Pos&quot;:1},&quot;DecorateInfoY&quot;:{&quot;IsAbs&quot;:true,&quot;Pos&quot;:0},&quot;ReferentInfo&quot;:{&quot;Id&quot;:&quot;9c843ecdca2843529f042c62df2a7a50&quot;,&quot;X&quot;:{&quot;Pos&quot;:1},&quot;Y&quot;:{&quot;Pos&quot;:2}},&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4"/>
  <p:tag name="KSO_WM_TEMPLATE_ASSEMBLE_XID" val="60656f654054ed1e2fb8094f"/>
  <p:tag name="KSO_WM_TEMPLATE_ASSEMBLE_GROUPID" val="60656f654054ed1e2fb8094f"/>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1"/>
</p:tagLst>
</file>

<file path=ppt/tags/tag26.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2"/>
</p:tagLst>
</file>

<file path=ppt/tags/tag27.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SubTitle"/>
  <p:tag name="APPLYORDER" val="1"/>
</p:tagLst>
</file>

<file path=ppt/tags/tag28.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Text"/>
  <p:tag name="APPLYORDER" val="1"/>
</p:tagLst>
</file>

<file path=ppt/tags/tag29.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3"/>
</p:tagLst>
</file>

<file path=ppt/tags/tag3.xml><?xml version="1.0" encoding="utf-8"?>
<p:tagLst xmlns:a="http://schemas.openxmlformats.org/drawingml/2006/main" xmlns:r="http://schemas.openxmlformats.org/officeDocument/2006/relationships" xmlns:p="http://schemas.openxmlformats.org/presentationml/2006/main">
  <p:tag name="KSO_WM_SLIDE_ID" val="diagram2020861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8611"/>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1-04-01T15:01:33&quot;,&quot;maxSize&quot;:{&quot;size1&quot;:31.100000000000001},&quot;minSize&quot;:{&quot;size1&quot;:26.699999999999999},&quot;normalSize&quot;:{&quot;size1&quot;:26.700185185185187},&quot;subLayout&quot;:[{&quot;id&quot;:&quot;2021-04-01T15:01:33&quot;,&quot;margin&quot;:{&quot;bottom&quot;:0.026000002399086952,&quot;left&quot;:5.0799999237060547,&quot;right&quot;:6.7729997634887695,&quot;top&quot;:2.9630000591278076},&quot;type&quot;:0},{&quot;id&quot;:&quot;2021-04-01T15:01:33&quot;,&quot;margin&quot;:{&quot;bottom&quot;:4.2329998016357422,&quot;left&quot;:5.0799999237060547,&quot;right&quot;:4.6560001373291016,&quot;top&quot;:0.84700000286102295},&quot;type&quot;:0}],&quot;type&quot;:0}"/>
  <p:tag name="KSO_WM_SLIDE_BACKGROUND" val="[&quot;general&quot;]"/>
  <p:tag name="KSO_WM_SLIDE_RATIO" val="1.777778"/>
  <p:tag name="KSO_WM_CHIP_INFOS" val="{&quot;type&quot;:0,&quot;layout_type&quot;:&quot;topbottom&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c4c25ca0ca5c40f185466383f79d5c7d&quot;,&quot;fill_align&quot;:&quot;lm&quot;,&quot;chip_types&quot;:[&quot;header&quot;]},{&quot;text_align&quot;:&quot;lm&quot;,&quot;text_direction&quot;:&quot;horizontal&quot;,&quot;support_big_font&quot;:false,&quot;fill_id&quot;:&quot;d48b62735a09469bb829c88fb0d6fc75&quot;,&quot;fill_align&quot;:&quot;lm&quot;,&quot;chip_types&quot;:[&quot;diagram&quot;,&quot;pictext&quot;,&quot;text&quot;,&quot;picture&quot;,&quot;chart&quot;,&quot;table&quot;,&quot;video&quot;]}]]"/>
  <p:tag name="KSO_WM_SLIDE_CAN_ADD_NAVIGATION" val="1"/>
  <p:tag name="KSO_WM_CHIP_XID" val="5ef20bd7a491bb0086638afc"/>
  <p:tag name="KSO_WM_CHIP_DECFILLPROP" val="[]"/>
  <p:tag name="KSO_WM_CHIP_GROUPID" val="5ef20bd7a491bb0086638afb"/>
  <p:tag name="KSO_WM_SLIDE_BK_DARK_LIGHT" val="2"/>
  <p:tag name="KSO_WM_SLIDE_BACKGROUND_TYPE" val="general"/>
  <p:tag name="KSO_WM_SLIDE_SUPPORT_FEATURE_TYPE" val="0"/>
  <p:tag name="KSO_WM_TEMPLATE_ASSEMBLE_XID" val="60656e7b4054ed1e2fb7f9b4"/>
  <p:tag name="KSO_WM_TEMPLATE_ASSEMBLE_GROUPID" val="60656e7b4054ed1e2fb7f9b4"/>
</p:tagLst>
</file>

<file path=ppt/tags/tag30.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4"/>
</p:tagLst>
</file>

<file path=ppt/tags/tag31.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SubTitle"/>
  <p:tag name="APPLYORDER" val="2"/>
</p:tagLst>
</file>

<file path=ppt/tags/tag32.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Text"/>
  <p:tag name="APPLYORDER" val="2"/>
</p:tagLst>
</file>

<file path=ppt/tags/tag33.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5"/>
</p:tagLst>
</file>

<file path=ppt/tags/tag34.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6"/>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1"/>
</p:tagLst>
</file>

<file path=ppt/tags/tag37.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2"/>
</p:tagLst>
</file>

<file path=ppt/tags/tag38.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SubTitle"/>
  <p:tag name="APPLYORDER" val="1"/>
</p:tagLst>
</file>

<file path=ppt/tags/tag39.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Text"/>
  <p:tag name="APPLYORDER"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611_1*i*1"/>
  <p:tag name="KSO_WM_TEMPLATE_CATEGORY" val="diagram"/>
  <p:tag name="KSO_WM_TEMPLATE_INDEX" val="20208611"/>
  <p:tag name="KSO_WM_UNIT_LAYERLEVEL" val="1"/>
  <p:tag name="KSO_WM_TAG_VERSION" val="1.0"/>
  <p:tag name="KSO_WM_BEAUTIFY_FLAG" val="#wm#"/>
  <p:tag name="KSO_WM_UNIT_BLOCK" val="0"/>
  <p:tag name="KSO_WM_UNIT_SM_LIMIT_TYPE" val="1"/>
  <p:tag name="KSO_WM_UNIT_DEC_AREA_ID" val="57dadeb95ab44bae952665e5e2adc445"/>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VALUE" val="12"/>
  <p:tag name="KSO_WM_TEMPLATE_ASSEMBLE_XID" val="60656e7b4054ed1e2fb7f9b4"/>
  <p:tag name="KSO_WM_TEMPLATE_ASSEMBLE_GROUPID" val="60656e7b4054ed1e2fb7f9b4"/>
</p:tagLst>
</file>

<file path=ppt/tags/tag40.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3"/>
</p:tagLst>
</file>

<file path=ppt/tags/tag41.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4"/>
</p:tagLst>
</file>

<file path=ppt/tags/tag42.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SubTitle"/>
  <p:tag name="APPLYORDER" val="2"/>
</p:tagLst>
</file>

<file path=ppt/tags/tag43.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Text"/>
  <p:tag name="APPLYORDER" val="2"/>
</p:tagLst>
</file>

<file path=ppt/tags/tag44.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5"/>
</p:tagLst>
</file>

<file path=ppt/tags/tag45.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6"/>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SubTitle"/>
  <p:tag name="APPLYORDER" val="1"/>
</p:tagLst>
</file>

<file path=ppt/tags/tag48.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Text"/>
  <p:tag name="APPLYORDER" val="1"/>
</p:tagLst>
</file>

<file path=ppt/tags/tag49.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SubTitle"/>
  <p:tag name="APPLYORDER" val="2"/>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611_1*i*3"/>
  <p:tag name="KSO_WM_TEMPLATE_CATEGORY" val="diagram"/>
  <p:tag name="KSO_WM_TEMPLATE_INDEX" val="20208611"/>
  <p:tag name="KSO_WM_UNIT_LAYERLEVEL" val="1"/>
  <p:tag name="KSO_WM_TAG_VERSION" val="1.0"/>
  <p:tag name="KSO_WM_BEAUTIFY_FLAG" val="#wm#"/>
  <p:tag name="KSO_WM_UNIT_BLOCK" val="0"/>
  <p:tag name="KSO_WM_UNIT_SM_LIMIT_TYPE" val="1"/>
  <p:tag name="KSO_WM_UNIT_DEC_AREA_ID" val="9365081e87b648178ddc3d515a88a6a5"/>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300"/>
  <p:tag name="KSO_WM_TEMPLATE_ASSEMBLE_XID" val="60656e7b4054ed1e2fb7f9b4"/>
  <p:tag name="KSO_WM_TEMPLATE_ASSEMBLE_GROUPID" val="60656e7b4054ed1e2fb7f9b4"/>
</p:tagLst>
</file>

<file path=ppt/tags/tag50.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Text"/>
  <p:tag name="APPLYORDER" val="2"/>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SubTitle"/>
  <p:tag name="APPLYORDER" val="1"/>
</p:tagLst>
</file>

<file path=ppt/tags/tag54.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Text"/>
  <p:tag name="APPLYORDER" val="1"/>
</p:tagLst>
</file>

<file path=ppt/tags/tag55.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SubTitle"/>
  <p:tag name="APPLYORDER" val="2"/>
</p:tagLst>
</file>

<file path=ppt/tags/tag56.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Text"/>
  <p:tag name="APPLYORDER" val="2"/>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611_1*i*2"/>
  <p:tag name="KSO_WM_TEMPLATE_CATEGORY" val="diagram"/>
  <p:tag name="KSO_WM_TEMPLATE_INDEX" val="20208611"/>
  <p:tag name="KSO_WM_UNIT_LAYERLEVEL" val="1"/>
  <p:tag name="KSO_WM_TAG_VERSION" val="1.0"/>
  <p:tag name="KSO_WM_BEAUTIFY_FLAG" val="#wm#"/>
  <p:tag name="KSO_WM_UNIT_BLOCK" val="0"/>
  <p:tag name="KSO_WM_UNIT_SM_LIMIT_TYPE" val="1"/>
  <p:tag name="KSO_WM_UNIT_DEC_AREA_ID" val="5ed7bbdef93b417f8597839bfceeb682"/>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12"/>
  <p:tag name="KSO_WM_TEMPLATE_ASSEMBLE_XID" val="60656e7b4054ed1e2fb7f9b4"/>
  <p:tag name="KSO_WM_TEMPLATE_ASSEMBLE_GROUPID" val="60656e7b4054ed1e2fb7f9b4"/>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8611_1*i*7"/>
  <p:tag name="KSO_WM_TEMPLATE_CATEGORY" val="diagram"/>
  <p:tag name="KSO_WM_TEMPLATE_INDEX" val="20208611"/>
  <p:tag name="KSO_WM_UNIT_LAYERLEVEL" val="1"/>
  <p:tag name="KSO_WM_TAG_VERSION" val="1.0"/>
  <p:tag name="KSO_WM_BEAUTIFY_FLAG" val="#wm#"/>
  <p:tag name="KSO_WM_UNIT_BLOCK" val="0"/>
  <p:tag name="KSO_WM_UNIT_SM_LIMIT_TYPE" val="1"/>
  <p:tag name="KSO_WM_UNIT_DEC_AREA_ID" val="c441230aa17b467882c9a069d83bb114"/>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12"/>
  <p:tag name="KSO_WM_TEMPLATE_ASSEMBLE_XID" val="60656e7b4054ed1e2fb7f9b4"/>
  <p:tag name="KSO_WM_TEMPLATE_ASSEMBLE_GROUPID" val="60656e7b4054ed1e2fb7f9b4"/>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8611_1*a*1"/>
  <p:tag name="KSO_WM_TEMPLATE_CATEGORY" val="diagram"/>
  <p:tag name="KSO_WM_TEMPLATE_INDEX" val="20208611"/>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86804887256f421f8d3ae95ea41b11d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944e1ad5eab84d15bb8152b0e120e00b"/>
  <p:tag name="KSO_WM_UNIT_TEXT_FILL_FORE_SCHEMECOLOR_INDEX_BRIGHTNESS" val="0"/>
  <p:tag name="KSO_WM_UNIT_TEXT_FILL_FORE_SCHEMECOLOR_INDEX" val="13"/>
  <p:tag name="KSO_WM_UNIT_TEXT_FILL_TYPE" val="1"/>
  <p:tag name="KSO_WM_TEMPLATE_ASSEMBLE_XID" val="60656e7b4054ed1e2fb7f9b4"/>
  <p:tag name="KSO_WM_TEMPLATE_ASSEMBLE_GROUPID" val="60656e7b4054ed1e2fb7f9b4"/>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ISLIDE.PICTURE" val="#741892;#589952;"/>
  <p:tag name="ISLIDE.ICON" val="#368956;"/>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自定义 168">
      <a:dk1>
        <a:sysClr val="windowText" lastClr="000000"/>
      </a:dk1>
      <a:lt1>
        <a:sysClr val="window" lastClr="FFFFFF"/>
      </a:lt1>
      <a:dk2>
        <a:srgbClr val="EEF2F5"/>
      </a:dk2>
      <a:lt2>
        <a:srgbClr val="E7E6E6"/>
      </a:lt2>
      <a:accent1>
        <a:srgbClr val="3C4D63"/>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华文细黑"/>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65</TotalTime>
  <Words>2125</Words>
  <Application>Microsoft Office PowerPoint</Application>
  <PresentationFormat>全屏显示(16:9)</PresentationFormat>
  <Paragraphs>202</Paragraphs>
  <Slides>49</Slides>
  <Notes>15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49</vt:i4>
      </vt:variant>
    </vt:vector>
  </HeadingPairs>
  <TitlesOfParts>
    <vt:vector size="57" baseType="lpstr">
      <vt:lpstr>Gill Sans</vt:lpstr>
      <vt:lpstr>黑体</vt:lpstr>
      <vt:lpstr>华文细黑</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Administrator</cp:lastModifiedBy>
  <cp:revision>477</cp:revision>
  <dcterms:created xsi:type="dcterms:W3CDTF">2019-06-21T02:16:00Z</dcterms:created>
  <dcterms:modified xsi:type="dcterms:W3CDTF">2022-03-25T02:49:30Z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KSOTemplateUUID">
    <vt:lpwstr>v1.0_mb_E2QpawOMBC5+dMJ4NzsUIQ==</vt:lpwstr>
  </property>
  <property fmtid="{D5CDD505-2E9C-101B-9397-08002B2CF9AE}" pid="4" name="ICV">
    <vt:lpwstr>C0D83582DF4849AC807483AC1BD13007</vt:lpwstr>
  </property>
</Properties>
</file>